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5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Advent Pro SemiBold"/>
      <p:regular r:id="rId29"/>
      <p:bold r:id="rId30"/>
      <p:italic r:id="rId31"/>
      <p:boldItalic r:id="rId32"/>
    </p:embeddedFont>
    <p:embeddedFont>
      <p:font typeface="Proxima Nova"/>
      <p:regular r:id="rId33"/>
      <p:bold r:id="rId34"/>
      <p:italic r:id="rId35"/>
      <p:boldItalic r:id="rId36"/>
    </p:embeddedFont>
    <p:embeddedFont>
      <p:font typeface="Fira Sans Condensed Medium"/>
      <p:regular r:id="rId37"/>
      <p:bold r:id="rId38"/>
      <p:italic r:id="rId39"/>
      <p:boldItalic r:id="rId40"/>
    </p:embeddedFont>
    <p:embeddedFont>
      <p:font typeface="Maven Pro"/>
      <p:regular r:id="rId41"/>
      <p:bold r:id="rId42"/>
    </p:embeddedFont>
    <p:embeddedFont>
      <p:font typeface="Proxima Nova Semibold"/>
      <p:regular r:id="rId43"/>
      <p:bold r:id="rId44"/>
      <p:boldItalic r:id="rId45"/>
    </p:embeddedFont>
    <p:embeddedFont>
      <p:font typeface="Share Tech"/>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7" roundtripDataSignature="AMtx7mjdKB26n44lw5R9EAK9dYnPyMs61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FiraSansCondensedMedium-boldItalic.fntdata"/><Relationship Id="rId20" Type="http://schemas.openxmlformats.org/officeDocument/2006/relationships/slide" Target="slides/slide15.xml"/><Relationship Id="rId42" Type="http://schemas.openxmlformats.org/officeDocument/2006/relationships/font" Target="fonts/MavenPro-bold.fntdata"/><Relationship Id="rId41" Type="http://schemas.openxmlformats.org/officeDocument/2006/relationships/font" Target="fonts/MavenPro-regular.fntdata"/><Relationship Id="rId22" Type="http://schemas.openxmlformats.org/officeDocument/2006/relationships/slide" Target="slides/slide17.xml"/><Relationship Id="rId44" Type="http://schemas.openxmlformats.org/officeDocument/2006/relationships/font" Target="fonts/ProximaNovaSemibold-bold.fntdata"/><Relationship Id="rId21" Type="http://schemas.openxmlformats.org/officeDocument/2006/relationships/slide" Target="slides/slide16.xml"/><Relationship Id="rId43" Type="http://schemas.openxmlformats.org/officeDocument/2006/relationships/font" Target="fonts/ProximaNovaSemibold-regular.fntdata"/><Relationship Id="rId24" Type="http://schemas.openxmlformats.org/officeDocument/2006/relationships/slide" Target="slides/slide19.xml"/><Relationship Id="rId46" Type="http://schemas.openxmlformats.org/officeDocument/2006/relationships/font" Target="fonts/ShareTech-regular.fntdata"/><Relationship Id="rId23" Type="http://schemas.openxmlformats.org/officeDocument/2006/relationships/slide" Target="slides/slide18.xml"/><Relationship Id="rId45" Type="http://schemas.openxmlformats.org/officeDocument/2006/relationships/font" Target="fonts/ProximaNovaSemibold-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customschemas.google.com/relationships/presentationmetadata" Target="meta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dventProSemiBol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dventProSemiBold-italic.fntdata"/><Relationship Id="rId30" Type="http://schemas.openxmlformats.org/officeDocument/2006/relationships/font" Target="fonts/AdventProSemiBold-bold.fntdata"/><Relationship Id="rId11" Type="http://schemas.openxmlformats.org/officeDocument/2006/relationships/slide" Target="slides/slide6.xml"/><Relationship Id="rId33" Type="http://schemas.openxmlformats.org/officeDocument/2006/relationships/font" Target="fonts/ProximaNova-regular.fntdata"/><Relationship Id="rId10" Type="http://schemas.openxmlformats.org/officeDocument/2006/relationships/slide" Target="slides/slide5.xml"/><Relationship Id="rId32" Type="http://schemas.openxmlformats.org/officeDocument/2006/relationships/font" Target="fonts/AdventProSemiBold-boldItalic.fntdata"/><Relationship Id="rId13" Type="http://schemas.openxmlformats.org/officeDocument/2006/relationships/slide" Target="slides/slide8.xml"/><Relationship Id="rId35" Type="http://schemas.openxmlformats.org/officeDocument/2006/relationships/font" Target="fonts/ProximaNova-italic.fntdata"/><Relationship Id="rId12" Type="http://schemas.openxmlformats.org/officeDocument/2006/relationships/slide" Target="slides/slide7.xml"/><Relationship Id="rId34" Type="http://schemas.openxmlformats.org/officeDocument/2006/relationships/font" Target="fonts/ProximaNova-bold.fntdata"/><Relationship Id="rId15" Type="http://schemas.openxmlformats.org/officeDocument/2006/relationships/slide" Target="slides/slide10.xml"/><Relationship Id="rId37" Type="http://schemas.openxmlformats.org/officeDocument/2006/relationships/font" Target="fonts/FiraSansCondensedMedium-regular.fntdata"/><Relationship Id="rId14" Type="http://schemas.openxmlformats.org/officeDocument/2006/relationships/slide" Target="slides/slide9.xml"/><Relationship Id="rId36" Type="http://schemas.openxmlformats.org/officeDocument/2006/relationships/font" Target="fonts/ProximaNova-boldItalic.fntdata"/><Relationship Id="rId17" Type="http://schemas.openxmlformats.org/officeDocument/2006/relationships/slide" Target="slides/slide12.xml"/><Relationship Id="rId39" Type="http://schemas.openxmlformats.org/officeDocument/2006/relationships/font" Target="fonts/FiraSansCondensedMedium-italic.fntdata"/><Relationship Id="rId16" Type="http://schemas.openxmlformats.org/officeDocument/2006/relationships/slide" Target="slides/slide11.xml"/><Relationship Id="rId38" Type="http://schemas.openxmlformats.org/officeDocument/2006/relationships/font" Target="fonts/FiraSansCondensedMedium-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65987df5d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65987df5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4"/>
          <p:cNvSpPr txBox="1"/>
          <p:nvPr>
            <p:ph type="ctrTitle"/>
          </p:nvPr>
        </p:nvSpPr>
        <p:spPr>
          <a:xfrm>
            <a:off x="1561650" y="751888"/>
            <a:ext cx="60207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solidFill>
                  <a:schemeClr val="l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24"/>
          <p:cNvSpPr txBox="1"/>
          <p:nvPr>
            <p:ph idx="1" type="subTitle"/>
          </p:nvPr>
        </p:nvSpPr>
        <p:spPr>
          <a:xfrm>
            <a:off x="2924250" y="2804488"/>
            <a:ext cx="32955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4"/>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4"/>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4"/>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4"/>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4"/>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4"/>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 name="Google Shape;17;p24"/>
          <p:cNvGrpSpPr/>
          <p:nvPr/>
        </p:nvGrpSpPr>
        <p:grpSpPr>
          <a:xfrm>
            <a:off x="8263682" y="-434366"/>
            <a:ext cx="188886" cy="1181532"/>
            <a:chOff x="2877432" y="975334"/>
            <a:chExt cx="188886" cy="1181532"/>
          </a:xfrm>
        </p:grpSpPr>
        <p:sp>
          <p:nvSpPr>
            <p:cNvPr id="18" name="Google Shape;18;p24"/>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4"/>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4"/>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 name="Google Shape;21;p24"/>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 name="Google Shape;22;p24"/>
          <p:cNvGrpSpPr/>
          <p:nvPr/>
        </p:nvGrpSpPr>
        <p:grpSpPr>
          <a:xfrm>
            <a:off x="3090746" y="-533657"/>
            <a:ext cx="98059" cy="1147595"/>
            <a:chOff x="3347921" y="16006"/>
            <a:chExt cx="98059" cy="1147595"/>
          </a:xfrm>
        </p:grpSpPr>
        <p:sp>
          <p:nvSpPr>
            <p:cNvPr id="23" name="Google Shape;23;p24"/>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4"/>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 name="Google Shape;25;p24"/>
          <p:cNvGrpSpPr/>
          <p:nvPr/>
        </p:nvGrpSpPr>
        <p:grpSpPr>
          <a:xfrm>
            <a:off x="4892771" y="-340112"/>
            <a:ext cx="121172" cy="760495"/>
            <a:chOff x="5245196" y="3136513"/>
            <a:chExt cx="121172" cy="760495"/>
          </a:xfrm>
        </p:grpSpPr>
        <p:sp>
          <p:nvSpPr>
            <p:cNvPr id="26" name="Google Shape;26;p24"/>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4"/>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 name="Google Shape;28;p24"/>
          <p:cNvGrpSpPr/>
          <p:nvPr/>
        </p:nvGrpSpPr>
        <p:grpSpPr>
          <a:xfrm>
            <a:off x="250617" y="2402301"/>
            <a:ext cx="188650" cy="2468355"/>
            <a:chOff x="250617" y="2402301"/>
            <a:chExt cx="188650" cy="2468355"/>
          </a:xfrm>
        </p:grpSpPr>
        <p:sp>
          <p:nvSpPr>
            <p:cNvPr id="29" name="Google Shape;29;p24"/>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4"/>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4"/>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4"/>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 name="Google Shape;33;p24"/>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4"/>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 name="Google Shape;35;p24"/>
          <p:cNvGrpSpPr/>
          <p:nvPr/>
        </p:nvGrpSpPr>
        <p:grpSpPr>
          <a:xfrm>
            <a:off x="2038689" y="173907"/>
            <a:ext cx="57599" cy="831799"/>
            <a:chOff x="2038689" y="173907"/>
            <a:chExt cx="57599" cy="831799"/>
          </a:xfrm>
        </p:grpSpPr>
        <p:sp>
          <p:nvSpPr>
            <p:cNvPr id="36" name="Google Shape;36;p24"/>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4"/>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38" name="Shape 38"/>
        <p:cNvGrpSpPr/>
        <p:nvPr/>
      </p:nvGrpSpPr>
      <p:grpSpPr>
        <a:xfrm>
          <a:off x="0" y="0"/>
          <a:ext cx="0" cy="0"/>
          <a:chOff x="0" y="0"/>
          <a:chExt cx="0" cy="0"/>
        </a:xfrm>
      </p:grpSpPr>
      <p:sp>
        <p:nvSpPr>
          <p:cNvPr id="39" name="Google Shape;39;p25"/>
          <p:cNvSpPr txBox="1"/>
          <p:nvPr>
            <p:ph idx="1" type="body"/>
          </p:nvPr>
        </p:nvSpPr>
        <p:spPr>
          <a:xfrm>
            <a:off x="597375" y="1063525"/>
            <a:ext cx="3908700" cy="3786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SzPts val="1000"/>
              <a:buFont typeface="Livvic Light"/>
              <a:buChar char="●"/>
              <a:defRPr sz="1200"/>
            </a:lvl1pPr>
            <a:lvl2pPr indent="-292100" lvl="1" marL="914400" algn="l">
              <a:lnSpc>
                <a:spcPct val="115000"/>
              </a:lnSpc>
              <a:spcBef>
                <a:spcPts val="1600"/>
              </a:spcBef>
              <a:spcAft>
                <a:spcPts val="0"/>
              </a:spcAft>
              <a:buSzPts val="1000"/>
              <a:buFont typeface="Nunito Light"/>
              <a:buChar char="○"/>
              <a:defRPr/>
            </a:lvl2pPr>
            <a:lvl3pPr indent="-292100" lvl="2" marL="1371600" algn="l">
              <a:lnSpc>
                <a:spcPct val="115000"/>
              </a:lnSpc>
              <a:spcBef>
                <a:spcPts val="1600"/>
              </a:spcBef>
              <a:spcAft>
                <a:spcPts val="0"/>
              </a:spcAft>
              <a:buSzPts val="1000"/>
              <a:buFont typeface="Nunito Light"/>
              <a:buChar char="■"/>
              <a:defRPr/>
            </a:lvl3pPr>
            <a:lvl4pPr indent="-292100" lvl="3" marL="1828800" algn="l">
              <a:lnSpc>
                <a:spcPct val="115000"/>
              </a:lnSpc>
              <a:spcBef>
                <a:spcPts val="1600"/>
              </a:spcBef>
              <a:spcAft>
                <a:spcPts val="0"/>
              </a:spcAft>
              <a:buSzPts val="1000"/>
              <a:buFont typeface="Nunito Light"/>
              <a:buChar char="●"/>
              <a:defRPr/>
            </a:lvl4pPr>
            <a:lvl5pPr indent="-292100" lvl="4" marL="2286000" algn="l">
              <a:lnSpc>
                <a:spcPct val="115000"/>
              </a:lnSpc>
              <a:spcBef>
                <a:spcPts val="1600"/>
              </a:spcBef>
              <a:spcAft>
                <a:spcPts val="0"/>
              </a:spcAft>
              <a:buSzPts val="1000"/>
              <a:buFont typeface="Nunito Light"/>
              <a:buChar char="○"/>
              <a:defRPr/>
            </a:lvl5pPr>
            <a:lvl6pPr indent="-292100" lvl="5" marL="2743200" algn="l">
              <a:lnSpc>
                <a:spcPct val="115000"/>
              </a:lnSpc>
              <a:spcBef>
                <a:spcPts val="1600"/>
              </a:spcBef>
              <a:spcAft>
                <a:spcPts val="0"/>
              </a:spcAft>
              <a:buSzPts val="1000"/>
              <a:buFont typeface="Nunito Light"/>
              <a:buChar char="■"/>
              <a:defRPr/>
            </a:lvl6pPr>
            <a:lvl7pPr indent="-292100" lvl="6" marL="3200400" algn="l">
              <a:lnSpc>
                <a:spcPct val="115000"/>
              </a:lnSpc>
              <a:spcBef>
                <a:spcPts val="1600"/>
              </a:spcBef>
              <a:spcAft>
                <a:spcPts val="0"/>
              </a:spcAft>
              <a:buSzPts val="1000"/>
              <a:buFont typeface="Nunito Light"/>
              <a:buChar char="●"/>
              <a:defRPr/>
            </a:lvl7pPr>
            <a:lvl8pPr indent="-292100" lvl="7" marL="3657600" algn="l">
              <a:lnSpc>
                <a:spcPct val="115000"/>
              </a:lnSpc>
              <a:spcBef>
                <a:spcPts val="1600"/>
              </a:spcBef>
              <a:spcAft>
                <a:spcPts val="0"/>
              </a:spcAft>
              <a:buSzPts val="1000"/>
              <a:buFont typeface="Nunito Light"/>
              <a:buChar char="○"/>
              <a:defRPr/>
            </a:lvl8pPr>
            <a:lvl9pPr indent="-292100" lvl="8" marL="4114800" algn="l">
              <a:lnSpc>
                <a:spcPct val="115000"/>
              </a:lnSpc>
              <a:spcBef>
                <a:spcPts val="1600"/>
              </a:spcBef>
              <a:spcAft>
                <a:spcPts val="1600"/>
              </a:spcAft>
              <a:buSzPts val="1000"/>
              <a:buFont typeface="Nunito Light"/>
              <a:buChar char="■"/>
              <a:defRPr/>
            </a:lvl9pPr>
          </a:lstStyle>
          <a:p/>
        </p:txBody>
      </p:sp>
      <p:sp>
        <p:nvSpPr>
          <p:cNvPr id="40" name="Google Shape;40;p25"/>
          <p:cNvSpPr txBox="1"/>
          <p:nvPr>
            <p:ph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41" name="Google Shape;41;p25"/>
          <p:cNvSpPr txBox="1"/>
          <p:nvPr>
            <p:ph idx="2" type="body"/>
          </p:nvPr>
        </p:nvSpPr>
        <p:spPr>
          <a:xfrm>
            <a:off x="4690125" y="1063525"/>
            <a:ext cx="3908700" cy="3786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rgbClr val="EC5D37"/>
              </a:buClr>
              <a:buSzPts val="1000"/>
              <a:buFont typeface="Livvic Light"/>
              <a:buChar char="●"/>
              <a:defRPr sz="1200"/>
            </a:lvl1pPr>
            <a:lvl2pPr indent="-292100" lvl="1" marL="914400" algn="l">
              <a:lnSpc>
                <a:spcPct val="115000"/>
              </a:lnSpc>
              <a:spcBef>
                <a:spcPts val="1600"/>
              </a:spcBef>
              <a:spcAft>
                <a:spcPts val="0"/>
              </a:spcAft>
              <a:buClr>
                <a:srgbClr val="FFC800"/>
              </a:buClr>
              <a:buSzPts val="1000"/>
              <a:buFont typeface="Nunito Light"/>
              <a:buChar char="○"/>
              <a:defRPr/>
            </a:lvl2pPr>
            <a:lvl3pPr indent="-292100" lvl="2" marL="1371600" algn="l">
              <a:lnSpc>
                <a:spcPct val="115000"/>
              </a:lnSpc>
              <a:spcBef>
                <a:spcPts val="1600"/>
              </a:spcBef>
              <a:spcAft>
                <a:spcPts val="0"/>
              </a:spcAft>
              <a:buClr>
                <a:srgbClr val="FFC800"/>
              </a:buClr>
              <a:buSzPts val="1000"/>
              <a:buFont typeface="Nunito Light"/>
              <a:buChar char="■"/>
              <a:defRPr/>
            </a:lvl3pPr>
            <a:lvl4pPr indent="-292100" lvl="3" marL="1828800" algn="l">
              <a:lnSpc>
                <a:spcPct val="115000"/>
              </a:lnSpc>
              <a:spcBef>
                <a:spcPts val="1600"/>
              </a:spcBef>
              <a:spcAft>
                <a:spcPts val="0"/>
              </a:spcAft>
              <a:buClr>
                <a:srgbClr val="FFC800"/>
              </a:buClr>
              <a:buSzPts val="1000"/>
              <a:buFont typeface="Nunito Light"/>
              <a:buChar char="●"/>
              <a:defRPr/>
            </a:lvl4pPr>
            <a:lvl5pPr indent="-292100" lvl="4" marL="2286000" algn="l">
              <a:lnSpc>
                <a:spcPct val="115000"/>
              </a:lnSpc>
              <a:spcBef>
                <a:spcPts val="1600"/>
              </a:spcBef>
              <a:spcAft>
                <a:spcPts val="0"/>
              </a:spcAft>
              <a:buClr>
                <a:srgbClr val="434343"/>
              </a:buClr>
              <a:buSzPts val="1000"/>
              <a:buFont typeface="Nunito Light"/>
              <a:buChar char="○"/>
              <a:defRPr/>
            </a:lvl5pPr>
            <a:lvl6pPr indent="-292100" lvl="5" marL="2743200" algn="l">
              <a:lnSpc>
                <a:spcPct val="115000"/>
              </a:lnSpc>
              <a:spcBef>
                <a:spcPts val="1600"/>
              </a:spcBef>
              <a:spcAft>
                <a:spcPts val="0"/>
              </a:spcAft>
              <a:buClr>
                <a:srgbClr val="434343"/>
              </a:buClr>
              <a:buSzPts val="1000"/>
              <a:buFont typeface="Nunito Light"/>
              <a:buChar char="■"/>
              <a:defRPr/>
            </a:lvl6pPr>
            <a:lvl7pPr indent="-292100" lvl="6" marL="3200400" algn="l">
              <a:lnSpc>
                <a:spcPct val="115000"/>
              </a:lnSpc>
              <a:spcBef>
                <a:spcPts val="1600"/>
              </a:spcBef>
              <a:spcAft>
                <a:spcPts val="0"/>
              </a:spcAft>
              <a:buClr>
                <a:srgbClr val="434343"/>
              </a:buClr>
              <a:buSzPts val="1000"/>
              <a:buFont typeface="Nunito Light"/>
              <a:buChar char="●"/>
              <a:defRPr/>
            </a:lvl7pPr>
            <a:lvl8pPr indent="-292100" lvl="7" marL="3657600" algn="l">
              <a:lnSpc>
                <a:spcPct val="115000"/>
              </a:lnSpc>
              <a:spcBef>
                <a:spcPts val="1600"/>
              </a:spcBef>
              <a:spcAft>
                <a:spcPts val="0"/>
              </a:spcAft>
              <a:buClr>
                <a:srgbClr val="434343"/>
              </a:buClr>
              <a:buSzPts val="1000"/>
              <a:buFont typeface="Nunito Light"/>
              <a:buChar char="○"/>
              <a:defRPr/>
            </a:lvl8pPr>
            <a:lvl9pPr indent="-292100" lvl="8" marL="4114800" algn="l">
              <a:lnSpc>
                <a:spcPct val="115000"/>
              </a:lnSpc>
              <a:spcBef>
                <a:spcPts val="1600"/>
              </a:spcBef>
              <a:spcAft>
                <a:spcPts val="1600"/>
              </a:spcAft>
              <a:buClr>
                <a:srgbClr val="434343"/>
              </a:buClr>
              <a:buSzPts val="1000"/>
              <a:buFont typeface="Nunito Light"/>
              <a:buChar char="■"/>
              <a:defRPr/>
            </a:lvl9pPr>
          </a:lstStyle>
          <a:p/>
        </p:txBody>
      </p:sp>
      <p:sp>
        <p:nvSpPr>
          <p:cNvPr id="42" name="Google Shape;42;p25"/>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5"/>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5"/>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5"/>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5"/>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5"/>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5"/>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5"/>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5"/>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5"/>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5"/>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3" name="Shape 53"/>
        <p:cNvGrpSpPr/>
        <p:nvPr/>
      </p:nvGrpSpPr>
      <p:grpSpPr>
        <a:xfrm>
          <a:off x="0" y="0"/>
          <a:ext cx="0" cy="0"/>
          <a:chOff x="0" y="0"/>
          <a:chExt cx="0" cy="0"/>
        </a:xfrm>
      </p:grpSpPr>
      <p:sp>
        <p:nvSpPr>
          <p:cNvPr id="54" name="Google Shape;54;p26"/>
          <p:cNvSpPr txBox="1"/>
          <p:nvPr>
            <p:ph idx="1" type="body"/>
          </p:nvPr>
        </p:nvSpPr>
        <p:spPr>
          <a:xfrm>
            <a:off x="618825" y="1679175"/>
            <a:ext cx="3534300" cy="20901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55" name="Google Shape;55;p26"/>
          <p:cNvSpPr txBox="1"/>
          <p:nvPr>
            <p:ph type="ctrTitle"/>
          </p:nvPr>
        </p:nvSpPr>
        <p:spPr>
          <a:xfrm>
            <a:off x="618825" y="411675"/>
            <a:ext cx="26865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56" name="Google Shape;56;p26"/>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6"/>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6"/>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6"/>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6"/>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 name="Google Shape;61;p26"/>
          <p:cNvGrpSpPr/>
          <p:nvPr/>
        </p:nvGrpSpPr>
        <p:grpSpPr>
          <a:xfrm>
            <a:off x="8148521" y="3004593"/>
            <a:ext cx="98059" cy="1147595"/>
            <a:chOff x="3347921" y="16006"/>
            <a:chExt cx="98059" cy="1147595"/>
          </a:xfrm>
        </p:grpSpPr>
        <p:sp>
          <p:nvSpPr>
            <p:cNvPr id="62" name="Google Shape;62;p26"/>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6"/>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 name="Google Shape;64;p26"/>
          <p:cNvGrpSpPr/>
          <p:nvPr/>
        </p:nvGrpSpPr>
        <p:grpSpPr>
          <a:xfrm>
            <a:off x="281421" y="3769263"/>
            <a:ext cx="121172" cy="760495"/>
            <a:chOff x="5245196" y="3136513"/>
            <a:chExt cx="121172" cy="760495"/>
          </a:xfrm>
        </p:grpSpPr>
        <p:sp>
          <p:nvSpPr>
            <p:cNvPr id="65" name="Google Shape;65;p26"/>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6"/>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 name="Google Shape;67;p26"/>
          <p:cNvGrpSpPr/>
          <p:nvPr/>
        </p:nvGrpSpPr>
        <p:grpSpPr>
          <a:xfrm>
            <a:off x="8534739" y="4069632"/>
            <a:ext cx="57599" cy="831799"/>
            <a:chOff x="2038689" y="173907"/>
            <a:chExt cx="57599" cy="831799"/>
          </a:xfrm>
        </p:grpSpPr>
        <p:sp>
          <p:nvSpPr>
            <p:cNvPr id="68" name="Google Shape;68;p26"/>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6"/>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 name="Google Shape;70;p26"/>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6"/>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72" name="Shape 72"/>
        <p:cNvGrpSpPr/>
        <p:nvPr/>
      </p:nvGrpSpPr>
      <p:grpSpPr>
        <a:xfrm>
          <a:off x="0" y="0"/>
          <a:ext cx="0" cy="0"/>
          <a:chOff x="0" y="0"/>
          <a:chExt cx="0" cy="0"/>
        </a:xfrm>
      </p:grpSpPr>
      <p:sp>
        <p:nvSpPr>
          <p:cNvPr id="73" name="Google Shape;73;p27"/>
          <p:cNvSpPr txBox="1"/>
          <p:nvPr>
            <p:ph type="ctrTitle"/>
          </p:nvPr>
        </p:nvSpPr>
        <p:spPr>
          <a:xfrm>
            <a:off x="915161" y="2299544"/>
            <a:ext cx="1881300" cy="644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p:txBody>
      </p:sp>
      <p:sp>
        <p:nvSpPr>
          <p:cNvPr id="74" name="Google Shape;74;p27"/>
          <p:cNvSpPr txBox="1"/>
          <p:nvPr>
            <p:ph idx="1" type="subTitle"/>
          </p:nvPr>
        </p:nvSpPr>
        <p:spPr>
          <a:xfrm>
            <a:off x="879139" y="1777397"/>
            <a:ext cx="1917300" cy="644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75" name="Google Shape;75;p27"/>
          <p:cNvSpPr txBox="1"/>
          <p:nvPr>
            <p:ph idx="2" type="ctrTitle"/>
          </p:nvPr>
        </p:nvSpPr>
        <p:spPr>
          <a:xfrm>
            <a:off x="6345518" y="2299544"/>
            <a:ext cx="1881300" cy="6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p:txBody>
      </p:sp>
      <p:sp>
        <p:nvSpPr>
          <p:cNvPr id="76" name="Google Shape;76;p27"/>
          <p:cNvSpPr txBox="1"/>
          <p:nvPr>
            <p:ph idx="3" type="subTitle"/>
          </p:nvPr>
        </p:nvSpPr>
        <p:spPr>
          <a:xfrm>
            <a:off x="6345518" y="1777397"/>
            <a:ext cx="1881300" cy="6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77" name="Google Shape;77;p27"/>
          <p:cNvSpPr txBox="1"/>
          <p:nvPr>
            <p:ph idx="4" type="ctrTitle"/>
          </p:nvPr>
        </p:nvSpPr>
        <p:spPr>
          <a:xfrm>
            <a:off x="915161" y="2861525"/>
            <a:ext cx="1881300" cy="644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p:txBody>
      </p:sp>
      <p:sp>
        <p:nvSpPr>
          <p:cNvPr id="78" name="Google Shape;78;p27"/>
          <p:cNvSpPr txBox="1"/>
          <p:nvPr>
            <p:ph idx="5" type="subTitle"/>
          </p:nvPr>
        </p:nvSpPr>
        <p:spPr>
          <a:xfrm>
            <a:off x="915161" y="3353275"/>
            <a:ext cx="1881300" cy="644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79" name="Google Shape;79;p27"/>
          <p:cNvSpPr txBox="1"/>
          <p:nvPr>
            <p:ph idx="6" type="ctrTitle"/>
          </p:nvPr>
        </p:nvSpPr>
        <p:spPr>
          <a:xfrm>
            <a:off x="6345518" y="2861525"/>
            <a:ext cx="1881300" cy="6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p:txBody>
      </p:sp>
      <p:sp>
        <p:nvSpPr>
          <p:cNvPr id="80" name="Google Shape;80;p27"/>
          <p:cNvSpPr txBox="1"/>
          <p:nvPr>
            <p:ph idx="7" type="subTitle"/>
          </p:nvPr>
        </p:nvSpPr>
        <p:spPr>
          <a:xfrm>
            <a:off x="6345518" y="3353275"/>
            <a:ext cx="1656600" cy="6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81" name="Google Shape;81;p27"/>
          <p:cNvSpPr txBox="1"/>
          <p:nvPr>
            <p:ph idx="8"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82" name="Google Shape;82;p27"/>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7"/>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7"/>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7"/>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7"/>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7"/>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7"/>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7"/>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7"/>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7"/>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2" name="Shape 92"/>
        <p:cNvGrpSpPr/>
        <p:nvPr/>
      </p:nvGrpSpPr>
      <p:grpSpPr>
        <a:xfrm>
          <a:off x="0" y="0"/>
          <a:ext cx="0" cy="0"/>
          <a:chOff x="0" y="0"/>
          <a:chExt cx="0" cy="0"/>
        </a:xfrm>
      </p:grpSpPr>
      <p:sp>
        <p:nvSpPr>
          <p:cNvPr id="93" name="Google Shape;93;p28"/>
          <p:cNvSpPr txBox="1"/>
          <p:nvPr>
            <p:ph type="ctrTitle"/>
          </p:nvPr>
        </p:nvSpPr>
        <p:spPr>
          <a:xfrm>
            <a:off x="923625" y="1196026"/>
            <a:ext cx="9822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800"/>
              <a:buFont typeface="Fira Sans Condensed Medium"/>
              <a:buNone/>
              <a:defRPr sz="24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94" name="Google Shape;94;p28"/>
          <p:cNvSpPr txBox="1"/>
          <p:nvPr>
            <p:ph idx="1" type="subTitle"/>
          </p:nvPr>
        </p:nvSpPr>
        <p:spPr>
          <a:xfrm>
            <a:off x="923637" y="1684093"/>
            <a:ext cx="2620500" cy="111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95" name="Google Shape;95;p28"/>
          <p:cNvSpPr txBox="1"/>
          <p:nvPr>
            <p:ph idx="2" type="ctrTitle"/>
          </p:nvPr>
        </p:nvSpPr>
        <p:spPr>
          <a:xfrm>
            <a:off x="7050379" y="1196025"/>
            <a:ext cx="1137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000000"/>
              </a:buClr>
              <a:buSzPts val="1800"/>
              <a:buFont typeface="Fira Sans Condensed Medium"/>
              <a:buNone/>
              <a:defRPr sz="24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96" name="Google Shape;96;p28"/>
          <p:cNvSpPr txBox="1"/>
          <p:nvPr>
            <p:ph idx="3" type="subTitle"/>
          </p:nvPr>
        </p:nvSpPr>
        <p:spPr>
          <a:xfrm>
            <a:off x="5450166" y="1684093"/>
            <a:ext cx="2737500" cy="111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28"/>
          <p:cNvSpPr txBox="1"/>
          <p:nvPr>
            <p:ph idx="4" type="ctrTitle"/>
          </p:nvPr>
        </p:nvSpPr>
        <p:spPr>
          <a:xfrm>
            <a:off x="618825" y="411675"/>
            <a:ext cx="46182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98" name="Google Shape;98;p28"/>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8"/>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8"/>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8"/>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 name="Google Shape;102;p28"/>
          <p:cNvGrpSpPr/>
          <p:nvPr/>
        </p:nvGrpSpPr>
        <p:grpSpPr>
          <a:xfrm>
            <a:off x="6626134" y="-164562"/>
            <a:ext cx="121172" cy="760495"/>
            <a:chOff x="5245196" y="3136513"/>
            <a:chExt cx="121172" cy="760495"/>
          </a:xfrm>
        </p:grpSpPr>
        <p:sp>
          <p:nvSpPr>
            <p:cNvPr id="103" name="Google Shape;103;p2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 name="Google Shape;105;p28"/>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8"/>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7" name="Shape 107"/>
        <p:cNvGrpSpPr/>
        <p:nvPr/>
      </p:nvGrpSpPr>
      <p:grpSpPr>
        <a:xfrm>
          <a:off x="0" y="0"/>
          <a:ext cx="0" cy="0"/>
          <a:chOff x="0" y="0"/>
          <a:chExt cx="0" cy="0"/>
        </a:xfrm>
      </p:grpSpPr>
      <p:sp>
        <p:nvSpPr>
          <p:cNvPr id="108" name="Google Shape;108;p31"/>
          <p:cNvSpPr txBox="1"/>
          <p:nvPr>
            <p:ph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109" name="Google Shape;109;p31"/>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1"/>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31"/>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31"/>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31"/>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31"/>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1"/>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31"/>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1"/>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1"/>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9" name="Shape 11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0" name="Shape 120"/>
        <p:cNvGrpSpPr/>
        <p:nvPr/>
      </p:nvGrpSpPr>
      <p:grpSpPr>
        <a:xfrm>
          <a:off x="0" y="0"/>
          <a:ext cx="0" cy="0"/>
          <a:chOff x="0" y="0"/>
          <a:chExt cx="0" cy="0"/>
        </a:xfrm>
      </p:grpSpPr>
      <p:sp>
        <p:nvSpPr>
          <p:cNvPr id="121" name="Google Shape;121;p3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22" name="Google Shape;122;p3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23" name="Google Shape;123;p3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27" name="Shape 12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1pPr>
            <a:lvl2pPr lvl="1"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2pPr>
            <a:lvl3pPr lvl="2"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3pPr>
            <a:lvl4pPr lvl="3"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4pPr>
            <a:lvl5pPr lvl="4"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5pPr>
            <a:lvl6pPr lvl="5"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6pPr>
            <a:lvl7pPr lvl="6"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7pPr>
            <a:lvl8pPr lvl="7"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8pPr>
            <a:lvl9pPr lvl="8"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9pPr>
          </a:lstStyle>
          <a:p/>
        </p:txBody>
      </p:sp>
      <p:sp>
        <p:nvSpPr>
          <p:cNvPr id="7" name="Google Shape;7;p2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1"/>
              </a:buClr>
              <a:buSzPts val="1800"/>
              <a:buFont typeface="Maven Pro"/>
              <a:buChar char="●"/>
              <a:defRPr b="0" i="0" sz="1800" u="none" cap="none" strike="noStrike">
                <a:solidFill>
                  <a:schemeClr val="lt1"/>
                </a:solidFill>
                <a:latin typeface="Maven Pro"/>
                <a:ea typeface="Maven Pro"/>
                <a:cs typeface="Maven Pro"/>
                <a:sym typeface="Maven Pro"/>
              </a:defRPr>
            </a:lvl1pPr>
            <a:lvl2pPr indent="-317500" lvl="1" marL="9144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2pPr>
            <a:lvl3pPr indent="-317500" lvl="2" marL="13716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3pPr>
            <a:lvl4pPr indent="-317500" lvl="3" marL="18288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4pPr>
            <a:lvl5pPr indent="-317500" lvl="4" marL="22860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5pPr>
            <a:lvl6pPr indent="-317500" lvl="5" marL="27432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6pPr>
            <a:lvl7pPr indent="-317500" lvl="6" marL="32004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7pPr>
            <a:lvl8pPr indent="-317500" lvl="7" marL="36576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8pPr>
            <a:lvl9pPr indent="-317500" lvl="8" marL="4114800" marR="0" rtl="0" algn="l">
              <a:lnSpc>
                <a:spcPct val="115000"/>
              </a:lnSpc>
              <a:spcBef>
                <a:spcPts val="1600"/>
              </a:spcBef>
              <a:spcAft>
                <a:spcPts val="160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124" name="Shape 124"/>
        <p:cNvGrpSpPr/>
        <p:nvPr/>
      </p:nvGrpSpPr>
      <p:grpSpPr>
        <a:xfrm>
          <a:off x="0" y="0"/>
          <a:ext cx="0" cy="0"/>
          <a:chOff x="0" y="0"/>
          <a:chExt cx="0" cy="0"/>
        </a:xfrm>
      </p:grpSpPr>
      <p:sp>
        <p:nvSpPr>
          <p:cNvPr id="125" name="Google Shape;125;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1pPr>
            <a:lvl2pPr lvl="1"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2pPr>
            <a:lvl3pPr lvl="2"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3pPr>
            <a:lvl4pPr lvl="3"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4pPr>
            <a:lvl5pPr lvl="4"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5pPr>
            <a:lvl6pPr lvl="5"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6pPr>
            <a:lvl7pPr lvl="6"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7pPr>
            <a:lvl8pPr lvl="7"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8pPr>
            <a:lvl9pPr lvl="8" marR="0" rtl="0" algn="ctr">
              <a:lnSpc>
                <a:spcPct val="100000"/>
              </a:lnSpc>
              <a:spcBef>
                <a:spcPts val="0"/>
              </a:spcBef>
              <a:spcAft>
                <a:spcPts val="0"/>
              </a:spcAft>
              <a:buClr>
                <a:srgbClr val="FFFFFF"/>
              </a:buClr>
              <a:buSzPts val="2400"/>
              <a:buFont typeface="Proxima Nova Semibold"/>
              <a:buNone/>
              <a:defRPr b="0" i="0" sz="2400" u="none" cap="none" strike="noStrike">
                <a:solidFill>
                  <a:srgbClr val="FFFFFF"/>
                </a:solidFill>
                <a:latin typeface="Proxima Nova Semibold"/>
                <a:ea typeface="Proxima Nova Semibold"/>
                <a:cs typeface="Proxima Nova Semibold"/>
                <a:sym typeface="Proxima Nova Semibold"/>
              </a:defRPr>
            </a:lvl9pPr>
          </a:lstStyle>
          <a:p/>
        </p:txBody>
      </p:sp>
      <p:sp>
        <p:nvSpPr>
          <p:cNvPr id="126" name="Google Shape;126;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1pPr>
            <a:lvl2pPr indent="-298450" lvl="1" marL="914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2pPr>
            <a:lvl3pPr indent="-298450" lvl="2" marL="1371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3pPr>
            <a:lvl4pPr indent="-298450" lvl="3" marL="1828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4pPr>
            <a:lvl5pPr indent="-298450" lvl="4" marL="22860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5pPr>
            <a:lvl6pPr indent="-298450" lvl="5" marL="2743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6pPr>
            <a:lvl7pPr indent="-298450" lvl="6" marL="3200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7pPr>
            <a:lvl8pPr indent="-298450" lvl="7" marL="3657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8pPr>
            <a:lvl9pPr indent="-298450" lvl="8" marL="4114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5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
          <p:cNvSpPr txBox="1"/>
          <p:nvPr>
            <p:ph idx="1" type="subTitle"/>
          </p:nvPr>
        </p:nvSpPr>
        <p:spPr>
          <a:xfrm>
            <a:off x="3977008" y="2804488"/>
            <a:ext cx="4967942" cy="196499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IN" sz="2000">
                <a:solidFill>
                  <a:srgbClr val="000000"/>
                </a:solidFill>
                <a:latin typeface="Times New Roman"/>
                <a:ea typeface="Times New Roman"/>
                <a:cs typeface="Times New Roman"/>
                <a:sym typeface="Times New Roman"/>
              </a:rPr>
              <a:t>TEAM-07</a:t>
            </a:r>
            <a:endParaRPr>
              <a:solidFill>
                <a:srgbClr val="000000"/>
              </a:solidFill>
            </a:endParaRPr>
          </a:p>
          <a:p>
            <a:pPr indent="-342900" lvl="0" marL="457200" rtl="0" algn="ctr">
              <a:lnSpc>
                <a:spcPct val="100000"/>
              </a:lnSpc>
              <a:spcBef>
                <a:spcPts val="0"/>
              </a:spcBef>
              <a:spcAft>
                <a:spcPts val="0"/>
              </a:spcAft>
              <a:buSzPts val="2800"/>
              <a:buNone/>
            </a:pPr>
            <a:r>
              <a:rPr lang="en-IN" sz="2000">
                <a:solidFill>
                  <a:srgbClr val="000000"/>
                </a:solidFill>
                <a:latin typeface="Times New Roman"/>
                <a:ea typeface="Times New Roman"/>
                <a:cs typeface="Times New Roman"/>
                <a:sym typeface="Times New Roman"/>
              </a:rPr>
              <a:t>P. RAZIYA (22R11A05H0)</a:t>
            </a:r>
            <a:endParaRPr>
              <a:solidFill>
                <a:srgbClr val="000000"/>
              </a:solidFill>
            </a:endParaRPr>
          </a:p>
          <a:p>
            <a:pPr indent="-342900" lvl="0" marL="457200" rtl="0" algn="ctr">
              <a:lnSpc>
                <a:spcPct val="100000"/>
              </a:lnSpc>
              <a:spcBef>
                <a:spcPts val="0"/>
              </a:spcBef>
              <a:spcAft>
                <a:spcPts val="0"/>
              </a:spcAft>
              <a:buSzPts val="2800"/>
              <a:buNone/>
            </a:pPr>
            <a:r>
              <a:rPr lang="en-IN" sz="2000">
                <a:solidFill>
                  <a:srgbClr val="000000"/>
                </a:solidFill>
                <a:latin typeface="Times New Roman"/>
                <a:ea typeface="Times New Roman"/>
                <a:cs typeface="Times New Roman"/>
                <a:sym typeface="Times New Roman"/>
              </a:rPr>
              <a:t>SK. SANIA (22R11A05H6)</a:t>
            </a:r>
            <a:endParaRPr>
              <a:solidFill>
                <a:srgbClr val="000000"/>
              </a:solidFill>
            </a:endParaRPr>
          </a:p>
          <a:p>
            <a:pPr indent="-342900" lvl="0" marL="457200" rtl="0" algn="ctr">
              <a:lnSpc>
                <a:spcPct val="100000"/>
              </a:lnSpc>
              <a:spcBef>
                <a:spcPts val="0"/>
              </a:spcBef>
              <a:spcAft>
                <a:spcPts val="0"/>
              </a:spcAft>
              <a:buSzPts val="2800"/>
              <a:buNone/>
            </a:pPr>
            <a:r>
              <a:rPr lang="en-IN" sz="2000">
                <a:solidFill>
                  <a:srgbClr val="000000"/>
                </a:solidFill>
                <a:latin typeface="Times New Roman"/>
                <a:ea typeface="Times New Roman"/>
                <a:cs typeface="Times New Roman"/>
                <a:sym typeface="Times New Roman"/>
              </a:rPr>
              <a:t>G. SREEJA (23R15A0517</a:t>
            </a:r>
            <a:r>
              <a:rPr lang="en-IN" sz="2000">
                <a:solidFill>
                  <a:srgbClr val="000000"/>
                </a:solidFill>
                <a:latin typeface="Share Tech"/>
                <a:ea typeface="Share Tech"/>
                <a:cs typeface="Share Tech"/>
                <a:sym typeface="Share Tech"/>
              </a:rPr>
              <a:t>)</a:t>
            </a:r>
            <a:endParaRPr>
              <a:solidFill>
                <a:srgbClr val="000000"/>
              </a:solidFill>
            </a:endParaRPr>
          </a:p>
          <a:p>
            <a:pPr indent="0" lvl="0" marL="0" rtl="0" algn="ctr">
              <a:lnSpc>
                <a:spcPct val="100000"/>
              </a:lnSpc>
              <a:spcBef>
                <a:spcPts val="0"/>
              </a:spcBef>
              <a:spcAft>
                <a:spcPts val="0"/>
              </a:spcAft>
              <a:buSzPts val="2800"/>
              <a:buNone/>
            </a:pPr>
            <a:r>
              <a:t/>
            </a:r>
            <a:endParaRPr>
              <a:solidFill>
                <a:srgbClr val="000000"/>
              </a:solidFill>
            </a:endParaRPr>
          </a:p>
        </p:txBody>
      </p:sp>
      <p:sp>
        <p:nvSpPr>
          <p:cNvPr id="133" name="Google Shape;133;p1"/>
          <p:cNvSpPr txBox="1"/>
          <p:nvPr>
            <p:ph type="ctrTitle"/>
          </p:nvPr>
        </p:nvSpPr>
        <p:spPr>
          <a:xfrm>
            <a:off x="1561650" y="751888"/>
            <a:ext cx="6020700" cy="205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IN">
                <a:solidFill>
                  <a:srgbClr val="000000"/>
                </a:solidFill>
                <a:latin typeface="Times New Roman"/>
                <a:ea typeface="Times New Roman"/>
                <a:cs typeface="Times New Roman"/>
                <a:sym typeface="Times New Roman"/>
              </a:rPr>
              <a:t>E-HEALTH MANAGEMENT SYSTEM</a:t>
            </a:r>
            <a:endParaRPr>
              <a:solidFill>
                <a:srgbClr val="000000"/>
              </a:solidFill>
              <a:latin typeface="Times New Roman"/>
              <a:ea typeface="Times New Roman"/>
              <a:cs typeface="Times New Roman"/>
              <a:sym typeface="Times New Roman"/>
            </a:endParaRPr>
          </a:p>
        </p:txBody>
      </p:sp>
      <p:sp>
        <p:nvSpPr>
          <p:cNvPr id="134" name="Google Shape;134;p1"/>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
          <p:cNvSpPr/>
          <p:nvPr/>
        </p:nvSpPr>
        <p:spPr>
          <a:xfrm>
            <a:off x="7047944" y="3537816"/>
            <a:ext cx="57834" cy="57834"/>
          </a:xfrm>
          <a:custGeom>
            <a:rect b="b" l="l" r="r" t="t"/>
            <a:pathLst>
              <a:path extrusionOk="0" fill="none" h="2207" w="2207">
                <a:moveTo>
                  <a:pt x="0" y="1"/>
                </a:moveTo>
                <a:lnTo>
                  <a:pt x="2206" y="1"/>
                </a:lnTo>
                <a:lnTo>
                  <a:pt x="2206" y="2207"/>
                </a:lnTo>
                <a:lnTo>
                  <a:pt x="0" y="2207"/>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
          <p:cNvSpPr/>
          <p:nvPr/>
        </p:nvSpPr>
        <p:spPr>
          <a:xfrm>
            <a:off x="5969504" y="3118803"/>
            <a:ext cx="119993" cy="119966"/>
          </a:xfrm>
          <a:custGeom>
            <a:rect b="b" l="l" r="r" t="t"/>
            <a:pathLst>
              <a:path extrusionOk="0" h="4578" w="4579">
                <a:moveTo>
                  <a:pt x="1" y="0"/>
                </a:moveTo>
                <a:lnTo>
                  <a:pt x="1" y="4578"/>
                </a:lnTo>
                <a:lnTo>
                  <a:pt x="4578" y="4578"/>
                </a:lnTo>
                <a:lnTo>
                  <a:pt x="457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 name="Google Shape;140;p1"/>
          <p:cNvGrpSpPr/>
          <p:nvPr/>
        </p:nvGrpSpPr>
        <p:grpSpPr>
          <a:xfrm>
            <a:off x="6232314" y="3696331"/>
            <a:ext cx="121434" cy="1073147"/>
            <a:chOff x="6232314" y="3696331"/>
            <a:chExt cx="121434" cy="1073147"/>
          </a:xfrm>
        </p:grpSpPr>
        <p:sp>
          <p:nvSpPr>
            <p:cNvPr id="141" name="Google Shape;141;p1"/>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 name="Google Shape;143;p1"/>
          <p:cNvGrpSpPr/>
          <p:nvPr/>
        </p:nvGrpSpPr>
        <p:grpSpPr>
          <a:xfrm>
            <a:off x="6780548" y="337714"/>
            <a:ext cx="133252" cy="1952377"/>
            <a:chOff x="6780548" y="337714"/>
            <a:chExt cx="133252" cy="1952377"/>
          </a:xfrm>
        </p:grpSpPr>
        <p:sp>
          <p:nvSpPr>
            <p:cNvPr id="144" name="Google Shape;144;p1"/>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6" name="Google Shape;146;p1"/>
          <p:cNvGrpSpPr/>
          <p:nvPr/>
        </p:nvGrpSpPr>
        <p:grpSpPr>
          <a:xfrm>
            <a:off x="1608717" y="1280046"/>
            <a:ext cx="199237" cy="2828935"/>
            <a:chOff x="1608717" y="1280046"/>
            <a:chExt cx="199237" cy="2828935"/>
          </a:xfrm>
        </p:grpSpPr>
        <p:sp>
          <p:nvSpPr>
            <p:cNvPr id="147" name="Google Shape;147;p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0" name="Google Shape;150;p1"/>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
          <p:cNvSpPr/>
          <p:nvPr/>
        </p:nvSpPr>
        <p:spPr>
          <a:xfrm>
            <a:off x="7446601" y="3454956"/>
            <a:ext cx="8464" cy="1689096"/>
          </a:xfrm>
          <a:custGeom>
            <a:rect b="b" l="l" r="r" t="t"/>
            <a:pathLst>
              <a:path extrusionOk="0" h="64457" w="323">
                <a:moveTo>
                  <a:pt x="157" y="1"/>
                </a:moveTo>
                <a:lnTo>
                  <a:pt x="0" y="64456"/>
                </a:lnTo>
                <a:lnTo>
                  <a:pt x="322" y="64456"/>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2" name="Google Shape;152;p1"/>
          <p:cNvGrpSpPr/>
          <p:nvPr/>
        </p:nvGrpSpPr>
        <p:grpSpPr>
          <a:xfrm>
            <a:off x="8008096" y="2108910"/>
            <a:ext cx="199001" cy="2139770"/>
            <a:chOff x="8008096" y="2108910"/>
            <a:chExt cx="199001" cy="2139770"/>
          </a:xfrm>
        </p:grpSpPr>
        <p:sp>
          <p:nvSpPr>
            <p:cNvPr id="153" name="Google Shape;153;p1"/>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 name="Google Shape;155;p1"/>
          <p:cNvGrpSpPr/>
          <p:nvPr/>
        </p:nvGrpSpPr>
        <p:grpSpPr>
          <a:xfrm>
            <a:off x="4472500" y="3928605"/>
            <a:ext cx="199001" cy="867199"/>
            <a:chOff x="4475150" y="4052605"/>
            <a:chExt cx="199001" cy="867199"/>
          </a:xfrm>
        </p:grpSpPr>
        <p:sp>
          <p:nvSpPr>
            <p:cNvPr id="156" name="Google Shape;156;p1"/>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id="215" name="Google Shape;215;p10"/>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11"/>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12"/>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13"/>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14"/>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15"/>
          <p:cNvPicPr preferRelativeResize="0"/>
          <p:nvPr/>
        </p:nvPicPr>
        <p:blipFill rotWithShape="1">
          <a:blip r:embed="rId3">
            <a:alphaModFix/>
          </a:blip>
          <a:srcRect b="0" l="0" r="0" t="0"/>
          <a:stretch/>
        </p:blipFill>
        <p:spPr>
          <a:xfrm>
            <a:off x="-70447" y="0"/>
            <a:ext cx="9214447" cy="5143500"/>
          </a:xfrm>
          <a:prstGeom prst="rect">
            <a:avLst/>
          </a:prstGeom>
          <a:noFill/>
          <a:ln>
            <a:noFill/>
          </a:ln>
        </p:spPr>
      </p:pic>
      <p:sp>
        <p:nvSpPr>
          <p:cNvPr id="241" name="Google Shape;241;p15"/>
          <p:cNvSpPr txBox="1"/>
          <p:nvPr/>
        </p:nvSpPr>
        <p:spPr>
          <a:xfrm>
            <a:off x="6522720" y="4572000"/>
            <a:ext cx="2446020"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2000" u="none" cap="none" strike="noStrike">
                <a:solidFill>
                  <a:srgbClr val="000000"/>
                </a:solidFill>
                <a:latin typeface="Times New Roman"/>
                <a:ea typeface="Times New Roman"/>
                <a:cs typeface="Times New Roman"/>
                <a:sym typeface="Times New Roman"/>
              </a:rPr>
              <a:t>CUSTOMER VIEW </a:t>
            </a:r>
            <a:endParaRPr b="1" i="0" sz="2000" u="none" cap="none" strike="noStrike">
              <a:solidFill>
                <a:srgbClr val="000000"/>
              </a:solidFill>
              <a:latin typeface="Times New Roman"/>
              <a:ea typeface="Times New Roman"/>
              <a:cs typeface="Times New Roman"/>
              <a:sym typeface="Times New Roman"/>
            </a:endParaRPr>
          </a:p>
        </p:txBody>
      </p:sp>
      <p:sp>
        <p:nvSpPr>
          <p:cNvPr id="242" name="Google Shape;242;p15"/>
          <p:cNvSpPr txBox="1"/>
          <p:nvPr/>
        </p:nvSpPr>
        <p:spPr>
          <a:xfrm>
            <a:off x="3678540" y="286186"/>
            <a:ext cx="351799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2800" u="none" cap="none" strike="noStrike">
                <a:solidFill>
                  <a:srgbClr val="000000"/>
                </a:solidFill>
                <a:latin typeface="Arial"/>
                <a:ea typeface="Arial"/>
                <a:cs typeface="Arial"/>
                <a:sym typeface="Arial"/>
              </a:rPr>
              <a:t>OUTPUT</a:t>
            </a:r>
            <a:endParaRPr b="1" i="0" sz="28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id="247" name="Google Shape;247;p16"/>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pic>
        <p:nvPicPr>
          <p:cNvPr id="252" name="Google Shape;252;p17"/>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18"/>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pic>
        <p:nvPicPr>
          <p:cNvPr id="262" name="Google Shape;262;p19"/>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
          <p:cNvSpPr txBox="1"/>
          <p:nvPr>
            <p:ph idx="1" type="body"/>
          </p:nvPr>
        </p:nvSpPr>
        <p:spPr>
          <a:xfrm>
            <a:off x="597375" y="1063525"/>
            <a:ext cx="7866900" cy="3786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000"/>
              <a:buNone/>
            </a:pPr>
            <a:r>
              <a:t/>
            </a:r>
            <a:endParaRPr sz="1600">
              <a:solidFill>
                <a:srgbClr val="000000"/>
              </a:solidFill>
              <a:latin typeface="Times New Roman"/>
              <a:ea typeface="Times New Roman"/>
              <a:cs typeface="Times New Roman"/>
              <a:sym typeface="Times New Roman"/>
            </a:endParaRPr>
          </a:p>
          <a:p>
            <a:pPr indent="-171450" lvl="0" marL="171450" rtl="0" algn="l">
              <a:lnSpc>
                <a:spcPct val="100000"/>
              </a:lnSpc>
              <a:spcBef>
                <a:spcPts val="0"/>
              </a:spcBef>
              <a:spcAft>
                <a:spcPts val="0"/>
              </a:spcAft>
              <a:buClr>
                <a:srgbClr val="000000"/>
              </a:buClr>
              <a:buSzPts val="1000"/>
              <a:buFont typeface="Noto Sans Symbols"/>
              <a:buChar char="❑"/>
            </a:pPr>
            <a:r>
              <a:rPr lang="en-IN" sz="1600">
                <a:solidFill>
                  <a:srgbClr val="000000"/>
                </a:solidFill>
                <a:latin typeface="Times New Roman"/>
                <a:ea typeface="Times New Roman"/>
                <a:cs typeface="Times New Roman"/>
                <a:sym typeface="Times New Roman"/>
              </a:rPr>
              <a:t>INTRODUCTION</a:t>
            </a:r>
            <a:endParaRPr sz="1600">
              <a:solidFill>
                <a:srgbClr val="000000"/>
              </a:solidFill>
              <a:latin typeface="Times New Roman"/>
              <a:ea typeface="Times New Roman"/>
              <a:cs typeface="Times New Roman"/>
              <a:sym typeface="Times New Roman"/>
            </a:endParaRPr>
          </a:p>
          <a:p>
            <a:pPr indent="-171450" lvl="0" marL="171450" rtl="0" algn="l">
              <a:lnSpc>
                <a:spcPct val="100000"/>
              </a:lnSpc>
              <a:spcBef>
                <a:spcPts val="0"/>
              </a:spcBef>
              <a:spcAft>
                <a:spcPts val="0"/>
              </a:spcAft>
              <a:buClr>
                <a:srgbClr val="000000"/>
              </a:buClr>
              <a:buSzPts val="1000"/>
              <a:buFont typeface="Noto Sans Symbols"/>
              <a:buChar char="❑"/>
            </a:pPr>
            <a:r>
              <a:rPr lang="en-IN" sz="1600">
                <a:solidFill>
                  <a:srgbClr val="000000"/>
                </a:solidFill>
                <a:latin typeface="Times New Roman"/>
                <a:ea typeface="Times New Roman"/>
                <a:cs typeface="Times New Roman"/>
                <a:sym typeface="Times New Roman"/>
              </a:rPr>
              <a:t>EXISTING SYSTEM</a:t>
            </a:r>
            <a:endParaRPr>
              <a:solidFill>
                <a:srgbClr val="000000"/>
              </a:solidFill>
            </a:endParaRPr>
          </a:p>
          <a:p>
            <a:pPr indent="-171450" lvl="0" marL="171450" rtl="0" algn="l">
              <a:lnSpc>
                <a:spcPct val="100000"/>
              </a:lnSpc>
              <a:spcBef>
                <a:spcPts val="0"/>
              </a:spcBef>
              <a:spcAft>
                <a:spcPts val="0"/>
              </a:spcAft>
              <a:buClr>
                <a:srgbClr val="000000"/>
              </a:buClr>
              <a:buSzPts val="1000"/>
              <a:buFont typeface="Noto Sans Symbols"/>
              <a:buChar char="❑"/>
            </a:pPr>
            <a:r>
              <a:rPr lang="en-IN" sz="1600">
                <a:solidFill>
                  <a:srgbClr val="000000"/>
                </a:solidFill>
                <a:latin typeface="Times New Roman"/>
                <a:ea typeface="Times New Roman"/>
                <a:cs typeface="Times New Roman"/>
                <a:sym typeface="Times New Roman"/>
              </a:rPr>
              <a:t>PROPOSED SYSTEMD</a:t>
            </a:r>
            <a:endParaRPr>
              <a:solidFill>
                <a:srgbClr val="000000"/>
              </a:solidFill>
            </a:endParaRPr>
          </a:p>
          <a:p>
            <a:pPr indent="-171450" lvl="0" marL="171450" rtl="0" algn="l">
              <a:lnSpc>
                <a:spcPct val="100000"/>
              </a:lnSpc>
              <a:spcBef>
                <a:spcPts val="0"/>
              </a:spcBef>
              <a:spcAft>
                <a:spcPts val="0"/>
              </a:spcAft>
              <a:buClr>
                <a:srgbClr val="000000"/>
              </a:buClr>
              <a:buSzPts val="1000"/>
              <a:buFont typeface="Noto Sans Symbols"/>
              <a:buChar char="❑"/>
            </a:pPr>
            <a:r>
              <a:rPr lang="en-IN" sz="1600">
                <a:solidFill>
                  <a:srgbClr val="000000"/>
                </a:solidFill>
                <a:latin typeface="Times New Roman"/>
                <a:ea typeface="Times New Roman"/>
                <a:cs typeface="Times New Roman"/>
                <a:sym typeface="Times New Roman"/>
              </a:rPr>
              <a:t>FEASIBILITY</a:t>
            </a:r>
            <a:endParaRPr>
              <a:solidFill>
                <a:srgbClr val="000000"/>
              </a:solidFill>
            </a:endParaRPr>
          </a:p>
          <a:p>
            <a:pPr indent="-171450" lvl="0" marL="171450" rtl="0" algn="l">
              <a:lnSpc>
                <a:spcPct val="100000"/>
              </a:lnSpc>
              <a:spcBef>
                <a:spcPts val="0"/>
              </a:spcBef>
              <a:spcAft>
                <a:spcPts val="0"/>
              </a:spcAft>
              <a:buClr>
                <a:srgbClr val="000000"/>
              </a:buClr>
              <a:buSzPts val="1000"/>
              <a:buFont typeface="Noto Sans Symbols"/>
              <a:buChar char="❑"/>
            </a:pPr>
            <a:r>
              <a:rPr lang="en-IN" sz="1600">
                <a:solidFill>
                  <a:srgbClr val="000000"/>
                </a:solidFill>
                <a:latin typeface="Times New Roman"/>
                <a:ea typeface="Times New Roman"/>
                <a:cs typeface="Times New Roman"/>
                <a:sym typeface="Times New Roman"/>
              </a:rPr>
              <a:t>MODULE</a:t>
            </a:r>
            <a:endParaRPr>
              <a:solidFill>
                <a:srgbClr val="000000"/>
              </a:solidFill>
            </a:endParaRPr>
          </a:p>
          <a:p>
            <a:pPr indent="-171450" lvl="0" marL="171450" rtl="0" algn="l">
              <a:lnSpc>
                <a:spcPct val="100000"/>
              </a:lnSpc>
              <a:spcBef>
                <a:spcPts val="0"/>
              </a:spcBef>
              <a:spcAft>
                <a:spcPts val="0"/>
              </a:spcAft>
              <a:buClr>
                <a:srgbClr val="000000"/>
              </a:buClr>
              <a:buSzPts val="1000"/>
              <a:buFont typeface="Noto Sans Symbols"/>
              <a:buChar char="❑"/>
            </a:pPr>
            <a:r>
              <a:rPr lang="en-IN" sz="1600">
                <a:solidFill>
                  <a:srgbClr val="000000"/>
                </a:solidFill>
                <a:latin typeface="Times New Roman"/>
                <a:ea typeface="Times New Roman"/>
                <a:cs typeface="Times New Roman"/>
                <a:sym typeface="Times New Roman"/>
              </a:rPr>
              <a:t>SYSTEM ARCHITECTURE</a:t>
            </a:r>
            <a:endParaRPr>
              <a:solidFill>
                <a:srgbClr val="000000"/>
              </a:solidFill>
            </a:endParaRPr>
          </a:p>
          <a:p>
            <a:pPr indent="-171450" lvl="0" marL="171450" rtl="0" algn="l">
              <a:lnSpc>
                <a:spcPct val="100000"/>
              </a:lnSpc>
              <a:spcBef>
                <a:spcPts val="0"/>
              </a:spcBef>
              <a:spcAft>
                <a:spcPts val="0"/>
              </a:spcAft>
              <a:buClr>
                <a:srgbClr val="000000"/>
              </a:buClr>
              <a:buSzPts val="1000"/>
              <a:buFont typeface="Noto Sans Symbols"/>
              <a:buChar char="❑"/>
            </a:pPr>
            <a:r>
              <a:rPr lang="en-IN" sz="1600">
                <a:solidFill>
                  <a:srgbClr val="000000"/>
                </a:solidFill>
                <a:latin typeface="Times New Roman"/>
                <a:ea typeface="Times New Roman"/>
                <a:cs typeface="Times New Roman"/>
                <a:sym typeface="Times New Roman"/>
              </a:rPr>
              <a:t>PROGRAMERS VIEW</a:t>
            </a:r>
            <a:endParaRPr>
              <a:solidFill>
                <a:srgbClr val="000000"/>
              </a:solidFill>
            </a:endParaRPr>
          </a:p>
          <a:p>
            <a:pPr indent="-171450" lvl="0" marL="171450" rtl="0" algn="l">
              <a:lnSpc>
                <a:spcPct val="100000"/>
              </a:lnSpc>
              <a:spcBef>
                <a:spcPts val="0"/>
              </a:spcBef>
              <a:spcAft>
                <a:spcPts val="0"/>
              </a:spcAft>
              <a:buClr>
                <a:srgbClr val="000000"/>
              </a:buClr>
              <a:buSzPts val="1000"/>
              <a:buFont typeface="Noto Sans Symbols"/>
              <a:buChar char="❑"/>
            </a:pPr>
            <a:r>
              <a:rPr lang="en-IN" sz="1600">
                <a:solidFill>
                  <a:srgbClr val="000000"/>
                </a:solidFill>
                <a:latin typeface="Times New Roman"/>
                <a:ea typeface="Times New Roman"/>
                <a:cs typeface="Times New Roman"/>
                <a:sym typeface="Times New Roman"/>
              </a:rPr>
              <a:t>CUSTOMERS VIEWS</a:t>
            </a:r>
            <a:endParaRPr>
              <a:solidFill>
                <a:srgbClr val="000000"/>
              </a:solidFill>
            </a:endParaRPr>
          </a:p>
          <a:p>
            <a:pPr indent="-171450" lvl="0" marL="171450" rtl="0" algn="l">
              <a:lnSpc>
                <a:spcPct val="100000"/>
              </a:lnSpc>
              <a:spcBef>
                <a:spcPts val="0"/>
              </a:spcBef>
              <a:spcAft>
                <a:spcPts val="0"/>
              </a:spcAft>
              <a:buClr>
                <a:srgbClr val="000000"/>
              </a:buClr>
              <a:buSzPts val="1000"/>
              <a:buFont typeface="Noto Sans Symbols"/>
              <a:buChar char="❑"/>
            </a:pPr>
            <a:r>
              <a:rPr lang="en-IN" sz="1600">
                <a:solidFill>
                  <a:srgbClr val="000000"/>
                </a:solidFill>
                <a:latin typeface="Times New Roman"/>
                <a:ea typeface="Times New Roman"/>
                <a:cs typeface="Times New Roman"/>
                <a:sym typeface="Times New Roman"/>
              </a:rPr>
              <a:t>CONCLUSION</a:t>
            </a:r>
            <a:endParaRPr>
              <a:solidFill>
                <a:srgbClr val="000000"/>
              </a:solidFill>
            </a:endParaRPr>
          </a:p>
          <a:p>
            <a:pPr indent="0" lvl="0" marL="0" rtl="0" algn="l">
              <a:lnSpc>
                <a:spcPct val="100000"/>
              </a:lnSpc>
              <a:spcBef>
                <a:spcPts val="0"/>
              </a:spcBef>
              <a:spcAft>
                <a:spcPts val="0"/>
              </a:spcAft>
              <a:buSzPts val="1000"/>
              <a:buNone/>
            </a:pPr>
            <a:r>
              <a:t/>
            </a:r>
            <a:endParaRPr>
              <a:solidFill>
                <a:srgbClr val="000000"/>
              </a:solidFill>
              <a:latin typeface="Times New Roman"/>
              <a:ea typeface="Times New Roman"/>
              <a:cs typeface="Times New Roman"/>
              <a:sym typeface="Times New Roman"/>
            </a:endParaRPr>
          </a:p>
          <a:p>
            <a:pPr indent="0" lvl="0" marL="0" rtl="0" algn="l">
              <a:lnSpc>
                <a:spcPct val="100000"/>
              </a:lnSpc>
              <a:spcBef>
                <a:spcPts val="1600"/>
              </a:spcBef>
              <a:spcAft>
                <a:spcPts val="0"/>
              </a:spcAft>
              <a:buSzPts val="1000"/>
              <a:buNone/>
            </a:pPr>
            <a:r>
              <a:t/>
            </a:r>
            <a:endParaRPr>
              <a:solidFill>
                <a:srgbClr val="000000"/>
              </a:solidFill>
            </a:endParaRPr>
          </a:p>
          <a:p>
            <a:pPr indent="0" lvl="0" marL="0" rtl="0" algn="l">
              <a:lnSpc>
                <a:spcPct val="100000"/>
              </a:lnSpc>
              <a:spcBef>
                <a:spcPts val="1600"/>
              </a:spcBef>
              <a:spcAft>
                <a:spcPts val="1600"/>
              </a:spcAft>
              <a:buSzPts val="1000"/>
              <a:buNone/>
            </a:pPr>
            <a:r>
              <a:t/>
            </a:r>
            <a:endParaRPr>
              <a:solidFill>
                <a:srgbClr val="000000"/>
              </a:solidFill>
            </a:endParaRPr>
          </a:p>
        </p:txBody>
      </p:sp>
      <p:sp>
        <p:nvSpPr>
          <p:cNvPr id="164" name="Google Shape;164;p2"/>
          <p:cNvSpPr txBox="1"/>
          <p:nvPr>
            <p:ph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IN">
                <a:solidFill>
                  <a:srgbClr val="000000"/>
                </a:solidFill>
                <a:latin typeface="Times New Roman"/>
                <a:ea typeface="Times New Roman"/>
                <a:cs typeface="Times New Roman"/>
                <a:sym typeface="Times New Roman"/>
              </a:rPr>
              <a:t>CONTENTS</a:t>
            </a:r>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20"/>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1"/>
          <p:cNvSpPr txBox="1"/>
          <p:nvPr>
            <p:ph idx="1" type="body"/>
          </p:nvPr>
        </p:nvSpPr>
        <p:spPr>
          <a:xfrm>
            <a:off x="618824" y="903642"/>
            <a:ext cx="7427895" cy="2865633"/>
          </a:xfrm>
          <a:prstGeom prst="rect">
            <a:avLst/>
          </a:prstGeom>
          <a:noFill/>
          <a:ln>
            <a:noFill/>
          </a:ln>
        </p:spPr>
        <p:txBody>
          <a:bodyPr anchorCtr="0" anchor="t" bIns="91425" lIns="91425" spcFirstLastPara="1" rIns="91425" wrap="square" tIns="91425">
            <a:noAutofit/>
          </a:bodyPr>
          <a:lstStyle/>
          <a:p>
            <a:pPr indent="-285750" lvl="0" marL="285750" marR="0" rtl="0" algn="just">
              <a:lnSpc>
                <a:spcPct val="100000"/>
              </a:lnSpc>
              <a:spcBef>
                <a:spcPts val="0"/>
              </a:spcBef>
              <a:spcAft>
                <a:spcPts val="0"/>
              </a:spcAft>
              <a:buClr>
                <a:srgbClr val="000000"/>
              </a:buClr>
              <a:buSzPts val="1800"/>
              <a:buFont typeface="Noto Sans Symbols"/>
              <a:buChar char="❑"/>
            </a:pPr>
            <a:r>
              <a:rPr b="0" i="0" lang="en-IN" sz="1800" u="none" cap="none" strike="noStrike">
                <a:solidFill>
                  <a:srgbClr val="000000"/>
                </a:solidFill>
                <a:latin typeface="Times New Roman"/>
                <a:ea typeface="Times New Roman"/>
                <a:cs typeface="Times New Roman"/>
                <a:sym typeface="Times New Roman"/>
              </a:rPr>
              <a:t>The growing quality demand in the hospital sector makes it necessary to exploit the whole potential of stored data efficiently, not only the clinical data, in order to improve diagnoses and treatments, but also on management, in order to minimize costs and improve the care given to the patients. </a:t>
            </a:r>
            <a:endParaRPr>
              <a:solidFill>
                <a:srgbClr val="000000"/>
              </a:solidFill>
            </a:endParaRPr>
          </a:p>
          <a:p>
            <a:pPr indent="-285750" lvl="0" marL="285750" rtl="0" algn="just">
              <a:lnSpc>
                <a:spcPct val="100000"/>
              </a:lnSpc>
              <a:spcBef>
                <a:spcPts val="0"/>
              </a:spcBef>
              <a:spcAft>
                <a:spcPts val="0"/>
              </a:spcAft>
              <a:buClr>
                <a:srgbClr val="000000"/>
              </a:buClr>
              <a:buSzPts val="1800"/>
              <a:buFont typeface="Noto Sans Symbols"/>
              <a:buChar char="❑"/>
            </a:pPr>
            <a:r>
              <a:rPr b="0" i="0" lang="en-IN" sz="1800" u="none" cap="none" strike="noStrike">
                <a:solidFill>
                  <a:srgbClr val="000000"/>
                </a:solidFill>
                <a:latin typeface="Times New Roman"/>
                <a:ea typeface="Times New Roman"/>
                <a:cs typeface="Times New Roman"/>
                <a:sym typeface="Times New Roman"/>
              </a:rPr>
              <a:t>In this sense, Data Mining (DM) can contribute with important benefits to the health sector, as a fundamental tool to analyze the data gathered by hospital information systems (HIS) and obtain models and patterns which can improve patient assistance and a better use of resources and pharmaceutical expense. </a:t>
            </a:r>
            <a:endParaRPr b="0" i="0" sz="1800" u="none" cap="none" strike="noStrike">
              <a:solidFill>
                <a:srgbClr val="000000"/>
              </a:solidFill>
              <a:latin typeface="Times New Roman"/>
              <a:ea typeface="Times New Roman"/>
              <a:cs typeface="Times New Roman"/>
              <a:sym typeface="Times New Roman"/>
            </a:endParaRPr>
          </a:p>
          <a:p>
            <a:pPr indent="-171450" lvl="0" marL="285750" marR="0" rtl="0" algn="just">
              <a:lnSpc>
                <a:spcPct val="100000"/>
              </a:lnSpc>
              <a:spcBef>
                <a:spcPts val="0"/>
              </a:spcBef>
              <a:spcAft>
                <a:spcPts val="0"/>
              </a:spcAft>
              <a:buClr>
                <a:schemeClr val="lt1"/>
              </a:buClr>
              <a:buSzPts val="1800"/>
              <a:buFont typeface="Noto Sans Symbols"/>
              <a:buNone/>
            </a:pPr>
            <a:r>
              <a:t/>
            </a:r>
            <a:endParaRPr b="0" i="0" sz="1800" u="none" cap="none" strike="noStrike">
              <a:solidFill>
                <a:srgbClr val="000000"/>
              </a:solidFill>
              <a:latin typeface="Times New Roman"/>
              <a:ea typeface="Times New Roman"/>
              <a:cs typeface="Times New Roman"/>
              <a:sym typeface="Times New Roman"/>
            </a:endParaRPr>
          </a:p>
          <a:p>
            <a:pPr indent="-342900" lvl="0" marL="457200" marR="0" rtl="0" algn="just">
              <a:lnSpc>
                <a:spcPct val="100000"/>
              </a:lnSpc>
              <a:spcBef>
                <a:spcPts val="0"/>
              </a:spcBef>
              <a:spcAft>
                <a:spcPts val="0"/>
              </a:spcAft>
              <a:buClr>
                <a:schemeClr val="lt1"/>
              </a:buClr>
              <a:buSzPts val="1800"/>
              <a:buFont typeface="Noto Sans Symbols"/>
              <a:buNone/>
            </a:pPr>
            <a:r>
              <a:t/>
            </a:r>
            <a:endParaRPr sz="1800">
              <a:solidFill>
                <a:srgbClr val="000000"/>
              </a:solidFill>
              <a:latin typeface="Times New Roman"/>
              <a:ea typeface="Times New Roman"/>
              <a:cs typeface="Times New Roman"/>
              <a:sym typeface="Times New Roman"/>
            </a:endParaRPr>
          </a:p>
          <a:p>
            <a:pPr indent="-228600" lvl="0" marL="457200" rtl="0" algn="l">
              <a:lnSpc>
                <a:spcPct val="100000"/>
              </a:lnSpc>
              <a:spcBef>
                <a:spcPts val="0"/>
              </a:spcBef>
              <a:spcAft>
                <a:spcPts val="0"/>
              </a:spcAft>
              <a:buSzPts val="1800"/>
              <a:buNone/>
            </a:pPr>
            <a:r>
              <a:t/>
            </a:r>
            <a:endParaRPr>
              <a:solidFill>
                <a:srgbClr val="000000"/>
              </a:solidFill>
            </a:endParaRPr>
          </a:p>
        </p:txBody>
      </p:sp>
      <p:sp>
        <p:nvSpPr>
          <p:cNvPr id="273" name="Google Shape;273;p21"/>
          <p:cNvSpPr txBox="1"/>
          <p:nvPr>
            <p:ph type="ctrTitle"/>
          </p:nvPr>
        </p:nvSpPr>
        <p:spPr>
          <a:xfrm>
            <a:off x="618825" y="411675"/>
            <a:ext cx="26865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rgbClr val="000000"/>
              </a:buClr>
              <a:buSzPts val="3600"/>
              <a:buNone/>
            </a:pPr>
            <a:r>
              <a:rPr lang="en-IN">
                <a:solidFill>
                  <a:srgbClr val="000000"/>
                </a:solidFill>
                <a:latin typeface="Times New Roman"/>
                <a:ea typeface="Times New Roman"/>
                <a:cs typeface="Times New Roman"/>
                <a:sym typeface="Times New Roman"/>
              </a:rPr>
              <a:t>CONCLUSION</a:t>
            </a:r>
            <a:endParaRPr>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g265987df5db_0_0"/>
          <p:cNvSpPr txBox="1"/>
          <p:nvPr>
            <p:ph idx="1" type="body"/>
          </p:nvPr>
        </p:nvSpPr>
        <p:spPr>
          <a:xfrm>
            <a:off x="618825" y="1679175"/>
            <a:ext cx="3534300" cy="209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22"/>
          <p:cNvPicPr preferRelativeResize="0"/>
          <p:nvPr/>
        </p:nvPicPr>
        <p:blipFill rotWithShape="1">
          <a:blip r:embed="rId3">
            <a:alphaModFix/>
          </a:blip>
          <a:srcRect b="0" l="0" r="0" t="0"/>
          <a:stretch/>
        </p:blipFill>
        <p:spPr>
          <a:xfrm>
            <a:off x="1" y="0"/>
            <a:ext cx="9144000" cy="5143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
          <p:cNvSpPr txBox="1"/>
          <p:nvPr>
            <p:ph idx="1" type="body"/>
          </p:nvPr>
        </p:nvSpPr>
        <p:spPr>
          <a:xfrm>
            <a:off x="701263" y="1350300"/>
            <a:ext cx="6933043" cy="209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b="0" i="0" lang="en-IN">
                <a:solidFill>
                  <a:srgbClr val="000000"/>
                </a:solidFill>
                <a:latin typeface="Times New Roman"/>
                <a:ea typeface="Times New Roman"/>
                <a:cs typeface="Times New Roman"/>
                <a:sym typeface="Times New Roman"/>
              </a:rPr>
              <a:t>The E-Healthcare Management System is a comprehensive solution that streamlines healthcare services in the digital era. It bridges the gap between healthcare providers and patients, offering features like Electronic Health Records, appointment scheduling, prescription management, and telemedicine services. It improves data management, reduces administrative overhead, and ensures timely healthcare regardless of geographical constraints. With a user-friendly interface and secure data storage, it enhances healthcare accessibility, efficiency, and patient outcomes in the evolving landscape of digital health.</a:t>
            </a:r>
            <a:endParaRPr>
              <a:solidFill>
                <a:srgbClr val="000000"/>
              </a:solidFill>
              <a:latin typeface="Times New Roman"/>
              <a:ea typeface="Times New Roman"/>
              <a:cs typeface="Times New Roman"/>
              <a:sym typeface="Times New Roman"/>
            </a:endParaRPr>
          </a:p>
        </p:txBody>
      </p:sp>
      <p:sp>
        <p:nvSpPr>
          <p:cNvPr id="170" name="Google Shape;170;p3"/>
          <p:cNvSpPr txBox="1"/>
          <p:nvPr>
            <p:ph type="ctrTitle"/>
          </p:nvPr>
        </p:nvSpPr>
        <p:spPr>
          <a:xfrm>
            <a:off x="618824" y="411675"/>
            <a:ext cx="3150457"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IN">
                <a:solidFill>
                  <a:srgbClr val="000000"/>
                </a:solidFill>
                <a:latin typeface="Times New Roman"/>
                <a:ea typeface="Times New Roman"/>
                <a:cs typeface="Times New Roman"/>
                <a:sym typeface="Times New Roman"/>
              </a:rPr>
              <a:t>INTRODUCTION</a:t>
            </a:r>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4"/>
          <p:cNvSpPr txBox="1"/>
          <p:nvPr>
            <p:ph idx="8"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IN" sz="3000">
                <a:solidFill>
                  <a:srgbClr val="000000"/>
                </a:solidFill>
                <a:latin typeface="Times New Roman"/>
                <a:ea typeface="Times New Roman"/>
                <a:cs typeface="Times New Roman"/>
                <a:sym typeface="Times New Roman"/>
              </a:rPr>
              <a:t>EXISTING SYSTEM</a:t>
            </a:r>
            <a:endParaRPr sz="3000">
              <a:solidFill>
                <a:srgbClr val="000000"/>
              </a:solidFill>
              <a:latin typeface="Times New Roman"/>
              <a:ea typeface="Times New Roman"/>
              <a:cs typeface="Times New Roman"/>
              <a:sym typeface="Times New Roman"/>
            </a:endParaRPr>
          </a:p>
        </p:txBody>
      </p:sp>
      <p:sp>
        <p:nvSpPr>
          <p:cNvPr id="176" name="Google Shape;176;p4"/>
          <p:cNvSpPr txBox="1"/>
          <p:nvPr>
            <p:ph idx="1" type="subTitle"/>
          </p:nvPr>
        </p:nvSpPr>
        <p:spPr>
          <a:xfrm>
            <a:off x="879138" y="1097280"/>
            <a:ext cx="6705003" cy="2409713"/>
          </a:xfrm>
          <a:prstGeom prst="rect">
            <a:avLst/>
          </a:prstGeom>
          <a:noFill/>
          <a:ln>
            <a:noFill/>
          </a:ln>
        </p:spPr>
        <p:txBody>
          <a:bodyPr anchorCtr="0" anchor="b" bIns="91425" lIns="91425" spcFirstLastPara="1" rIns="91425" wrap="square" tIns="91425">
            <a:noAutofit/>
          </a:bodyPr>
          <a:lstStyle/>
          <a:p>
            <a:pPr indent="-285750" lvl="0" marL="285750" rtl="0" algn="l">
              <a:lnSpc>
                <a:spcPct val="100000"/>
              </a:lnSpc>
              <a:spcBef>
                <a:spcPts val="0"/>
              </a:spcBef>
              <a:spcAft>
                <a:spcPts val="0"/>
              </a:spcAft>
              <a:buSzPts val="1000"/>
              <a:buFont typeface="Noto Sans Symbols"/>
              <a:buChar char="❑"/>
            </a:pPr>
            <a:r>
              <a:rPr lang="en-IN" sz="1600">
                <a:solidFill>
                  <a:srgbClr val="000000"/>
                </a:solidFill>
                <a:latin typeface="Times New Roman"/>
                <a:ea typeface="Times New Roman"/>
                <a:cs typeface="Times New Roman"/>
                <a:sym typeface="Times New Roman"/>
              </a:rPr>
              <a:t>Integration of Corporate Medicare centres is very difficultt.</a:t>
            </a:r>
            <a:endParaRPr>
              <a:solidFill>
                <a:srgbClr val="000000"/>
              </a:solidFill>
            </a:endParaRPr>
          </a:p>
          <a:p>
            <a:pPr indent="-285750" lvl="0" marL="285750" rtl="0" algn="l">
              <a:lnSpc>
                <a:spcPct val="100000"/>
              </a:lnSpc>
              <a:spcBef>
                <a:spcPts val="0"/>
              </a:spcBef>
              <a:spcAft>
                <a:spcPts val="0"/>
              </a:spcAft>
              <a:buSzPts val="1000"/>
              <a:buFont typeface="Noto Sans Symbols"/>
              <a:buChar char="❑"/>
            </a:pPr>
            <a:r>
              <a:rPr lang="en-IN" sz="1600">
                <a:solidFill>
                  <a:srgbClr val="000000"/>
                </a:solidFill>
                <a:latin typeface="Times New Roman"/>
                <a:ea typeface="Times New Roman"/>
                <a:cs typeface="Times New Roman"/>
                <a:sym typeface="Times New Roman"/>
              </a:rPr>
              <a:t>In most of the cases the database is similar from one hospital to another hospital.</a:t>
            </a:r>
            <a:endParaRPr>
              <a:solidFill>
                <a:srgbClr val="000000"/>
              </a:solidFill>
            </a:endParaRPr>
          </a:p>
          <a:p>
            <a:pPr indent="-285750" lvl="0" marL="285750" rtl="0" algn="l">
              <a:lnSpc>
                <a:spcPct val="100000"/>
              </a:lnSpc>
              <a:spcBef>
                <a:spcPts val="0"/>
              </a:spcBef>
              <a:spcAft>
                <a:spcPts val="0"/>
              </a:spcAft>
              <a:buSzPts val="1000"/>
              <a:buFont typeface="Noto Sans Symbols"/>
              <a:buChar char="❑"/>
            </a:pPr>
            <a:r>
              <a:rPr lang="en-IN" sz="1600">
                <a:solidFill>
                  <a:srgbClr val="000000"/>
                </a:solidFill>
                <a:latin typeface="Times New Roman"/>
                <a:ea typeface="Times New Roman"/>
                <a:cs typeface="Times New Roman"/>
                <a:sym typeface="Times New Roman"/>
              </a:rPr>
              <a:t>Lack of generic and unique model we have to implement the same set of data model for every newly established Medicare Centre.</a:t>
            </a:r>
            <a:endParaRPr>
              <a:solidFill>
                <a:srgbClr val="000000"/>
              </a:solidFill>
            </a:endParaRPr>
          </a:p>
          <a:p>
            <a:pPr indent="-285750" lvl="0" marL="285750" rtl="0" algn="l">
              <a:lnSpc>
                <a:spcPct val="100000"/>
              </a:lnSpc>
              <a:spcBef>
                <a:spcPts val="0"/>
              </a:spcBef>
              <a:spcAft>
                <a:spcPts val="0"/>
              </a:spcAft>
              <a:buSzPts val="1000"/>
              <a:buFont typeface="Noto Sans Symbols"/>
              <a:buChar char="❑"/>
            </a:pPr>
            <a:r>
              <a:rPr lang="en-IN" sz="1600">
                <a:solidFill>
                  <a:srgbClr val="000000"/>
                </a:solidFill>
                <a:latin typeface="Times New Roman"/>
                <a:ea typeface="Times New Roman"/>
                <a:cs typeface="Times New Roman"/>
                <a:sym typeface="Times New Roman"/>
              </a:rPr>
              <a:t>It is very difficult to analyse the usage percentage of hospital resources, Bed occupation Ratio, Administration, Laboratory information even in a single centre.</a:t>
            </a: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5"/>
          <p:cNvSpPr txBox="1"/>
          <p:nvPr>
            <p:ph idx="1" type="body"/>
          </p:nvPr>
        </p:nvSpPr>
        <p:spPr>
          <a:xfrm>
            <a:off x="484095" y="1270385"/>
            <a:ext cx="8659906" cy="1946151"/>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000000"/>
              </a:buClr>
              <a:buSzPts val="1800"/>
              <a:buFont typeface="Noto Sans Symbols"/>
              <a:buChar char="❑"/>
            </a:pPr>
            <a:r>
              <a:rPr lang="en-IN" sz="1600">
                <a:solidFill>
                  <a:srgbClr val="000000"/>
                </a:solidFill>
                <a:latin typeface="Share Tech"/>
                <a:ea typeface="Share Tech"/>
                <a:cs typeface="Share Tech"/>
                <a:sym typeface="Share Tech"/>
              </a:rPr>
              <a:t>In this project we are trying to implement which parts of a data-mining project for hospital management are equal or highly similar across different hospitals (at least in the same national healthcare system).</a:t>
            </a:r>
            <a:endParaRPr>
              <a:solidFill>
                <a:srgbClr val="000000"/>
              </a:solidFill>
            </a:endParaRPr>
          </a:p>
          <a:p>
            <a:pPr indent="-342900" lvl="0" marL="457200" rtl="0" algn="l">
              <a:lnSpc>
                <a:spcPct val="100000"/>
              </a:lnSpc>
              <a:spcBef>
                <a:spcPts val="0"/>
              </a:spcBef>
              <a:spcAft>
                <a:spcPts val="0"/>
              </a:spcAft>
              <a:buClr>
                <a:srgbClr val="000000"/>
              </a:buClr>
              <a:buSzPts val="1800"/>
              <a:buFont typeface="Noto Sans Symbols"/>
              <a:buChar char="❑"/>
            </a:pPr>
            <a:r>
              <a:rPr lang="en-IN" sz="1600">
                <a:solidFill>
                  <a:srgbClr val="000000"/>
                </a:solidFill>
                <a:latin typeface="Share Tech"/>
                <a:ea typeface="Share Tech"/>
                <a:cs typeface="Share Tech"/>
                <a:sym typeface="Share Tech"/>
              </a:rPr>
              <a:t>This allows us to design several data mining modules, which can be portable across several hospitals, thus dramatically reducing the time to implement a data-mining program in a new hospital.</a:t>
            </a:r>
            <a:endParaRPr>
              <a:solidFill>
                <a:srgbClr val="000000"/>
              </a:solidFill>
            </a:endParaRPr>
          </a:p>
        </p:txBody>
      </p:sp>
      <p:sp>
        <p:nvSpPr>
          <p:cNvPr id="182" name="Google Shape;182;p5"/>
          <p:cNvSpPr txBox="1"/>
          <p:nvPr>
            <p:ph type="ctrTitle"/>
          </p:nvPr>
        </p:nvSpPr>
        <p:spPr>
          <a:xfrm>
            <a:off x="613186" y="411675"/>
            <a:ext cx="5325035"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rgbClr val="000000"/>
              </a:buClr>
              <a:buSzPts val="3600"/>
              <a:buNone/>
            </a:pPr>
            <a:r>
              <a:rPr lang="en-IN">
                <a:solidFill>
                  <a:srgbClr val="000000"/>
                </a:solidFill>
              </a:rPr>
              <a:t>PROPOSED SYSTEM FEATURES :</a:t>
            </a:r>
            <a:endParaRPr>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6"/>
          <p:cNvSpPr txBox="1"/>
          <p:nvPr>
            <p:ph idx="1" type="body"/>
          </p:nvPr>
        </p:nvSpPr>
        <p:spPr>
          <a:xfrm>
            <a:off x="597375" y="1438003"/>
            <a:ext cx="7858136" cy="254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600"/>
              </a:spcBef>
              <a:spcAft>
                <a:spcPts val="0"/>
              </a:spcAft>
              <a:buSzPts val="1000"/>
              <a:buNone/>
            </a:pPr>
            <a:r>
              <a:rPr lang="en-IN" sz="1400">
                <a:solidFill>
                  <a:srgbClr val="000000"/>
                </a:solidFill>
              </a:rPr>
              <a:t>Feasibility </a:t>
            </a:r>
            <a:r>
              <a:rPr lang="en-IN" sz="1400">
                <a:solidFill>
                  <a:srgbClr val="000000"/>
                </a:solidFill>
                <a:latin typeface="Share Tech"/>
                <a:ea typeface="Share Tech"/>
                <a:cs typeface="Share Tech"/>
                <a:sym typeface="Share Tech"/>
              </a:rPr>
              <a:t>study</a:t>
            </a:r>
            <a:r>
              <a:rPr lang="en-IN" sz="1400">
                <a:solidFill>
                  <a:srgbClr val="000000"/>
                </a:solidFill>
              </a:rPr>
              <a:t> should be performed on the basis of various criteria and parameters. </a:t>
            </a:r>
            <a:endParaRPr>
              <a:solidFill>
                <a:srgbClr val="000000"/>
              </a:solidFill>
            </a:endParaRPr>
          </a:p>
          <a:p>
            <a:pPr indent="0" lvl="0" marL="0" rtl="0" algn="l">
              <a:lnSpc>
                <a:spcPct val="100000"/>
              </a:lnSpc>
              <a:spcBef>
                <a:spcPts val="1600"/>
              </a:spcBef>
              <a:spcAft>
                <a:spcPts val="0"/>
              </a:spcAft>
              <a:buSzPts val="1000"/>
              <a:buNone/>
            </a:pPr>
            <a:r>
              <a:rPr lang="en-IN" sz="1400">
                <a:solidFill>
                  <a:srgbClr val="000000"/>
                </a:solidFill>
              </a:rPr>
              <a:t>The </a:t>
            </a:r>
            <a:r>
              <a:rPr lang="en-IN" sz="1400">
                <a:solidFill>
                  <a:srgbClr val="000000"/>
                </a:solidFill>
                <a:latin typeface="Share Tech"/>
                <a:ea typeface="Share Tech"/>
                <a:cs typeface="Share Tech"/>
                <a:sym typeface="Share Tech"/>
              </a:rPr>
              <a:t>various</a:t>
            </a:r>
            <a:r>
              <a:rPr lang="en-IN" sz="1400">
                <a:solidFill>
                  <a:srgbClr val="000000"/>
                </a:solidFill>
              </a:rPr>
              <a:t> feasibility studies are:</a:t>
            </a:r>
            <a:endParaRPr>
              <a:solidFill>
                <a:srgbClr val="000000"/>
              </a:solidFill>
            </a:endParaRPr>
          </a:p>
          <a:p>
            <a:pPr indent="-285750" lvl="0" marL="285750" rtl="0" algn="l">
              <a:lnSpc>
                <a:spcPct val="100000"/>
              </a:lnSpc>
              <a:spcBef>
                <a:spcPts val="1600"/>
              </a:spcBef>
              <a:spcAft>
                <a:spcPts val="0"/>
              </a:spcAft>
              <a:buClr>
                <a:srgbClr val="000000"/>
              </a:buClr>
              <a:buSzPts val="1000"/>
              <a:buFont typeface="Noto Sans Symbols"/>
              <a:buChar char="❑"/>
            </a:pPr>
            <a:r>
              <a:rPr lang="en-IN" sz="1400">
                <a:solidFill>
                  <a:srgbClr val="000000"/>
                </a:solidFill>
                <a:latin typeface="Share Tech"/>
                <a:ea typeface="Share Tech"/>
                <a:cs typeface="Share Tech"/>
                <a:sym typeface="Share Tech"/>
              </a:rPr>
              <a:t>1.Economic Feasibility</a:t>
            </a:r>
            <a:endParaRPr>
              <a:solidFill>
                <a:srgbClr val="000000"/>
              </a:solidFill>
            </a:endParaRPr>
          </a:p>
          <a:p>
            <a:pPr indent="-285750" lvl="0" marL="285750" rtl="0" algn="l">
              <a:lnSpc>
                <a:spcPct val="100000"/>
              </a:lnSpc>
              <a:spcBef>
                <a:spcPts val="1600"/>
              </a:spcBef>
              <a:spcAft>
                <a:spcPts val="0"/>
              </a:spcAft>
              <a:buClr>
                <a:srgbClr val="000000"/>
              </a:buClr>
              <a:buSzPts val="1000"/>
              <a:buFont typeface="Noto Sans Symbols"/>
              <a:buChar char="❑"/>
            </a:pPr>
            <a:r>
              <a:rPr lang="en-IN" sz="1400">
                <a:solidFill>
                  <a:srgbClr val="000000"/>
                </a:solidFill>
                <a:latin typeface="Share Tech"/>
                <a:ea typeface="Share Tech"/>
                <a:cs typeface="Share Tech"/>
                <a:sym typeface="Share Tech"/>
              </a:rPr>
              <a:t>Operational Feasibility</a:t>
            </a:r>
            <a:endParaRPr>
              <a:solidFill>
                <a:srgbClr val="000000"/>
              </a:solidFill>
            </a:endParaRPr>
          </a:p>
          <a:p>
            <a:pPr indent="-285750" lvl="0" marL="285750" rtl="0" algn="l">
              <a:lnSpc>
                <a:spcPct val="100000"/>
              </a:lnSpc>
              <a:spcBef>
                <a:spcPts val="1600"/>
              </a:spcBef>
              <a:spcAft>
                <a:spcPts val="0"/>
              </a:spcAft>
              <a:buClr>
                <a:srgbClr val="000000"/>
              </a:buClr>
              <a:buSzPts val="1000"/>
              <a:buFont typeface="Noto Sans Symbols"/>
              <a:buChar char="❑"/>
            </a:pPr>
            <a:r>
              <a:rPr lang="en-IN" sz="1400">
                <a:solidFill>
                  <a:srgbClr val="000000"/>
                </a:solidFill>
                <a:latin typeface="Share Tech"/>
                <a:ea typeface="Share Tech"/>
                <a:cs typeface="Share Tech"/>
                <a:sym typeface="Share Tech"/>
              </a:rPr>
              <a:t>Technical Feasibility</a:t>
            </a:r>
            <a:endParaRPr sz="1400">
              <a:solidFill>
                <a:srgbClr val="000000"/>
              </a:solidFill>
              <a:latin typeface="Share Tech"/>
              <a:ea typeface="Share Tech"/>
              <a:cs typeface="Share Tech"/>
              <a:sym typeface="Share Tech"/>
            </a:endParaRPr>
          </a:p>
        </p:txBody>
      </p:sp>
      <p:sp>
        <p:nvSpPr>
          <p:cNvPr id="188" name="Google Shape;188;p6"/>
          <p:cNvSpPr txBox="1"/>
          <p:nvPr>
            <p:ph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IN">
                <a:solidFill>
                  <a:srgbClr val="000000"/>
                </a:solidFill>
              </a:rPr>
              <a:t>FEASIBILITY</a:t>
            </a:r>
            <a:endParaRPr>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7"/>
          <p:cNvSpPr txBox="1"/>
          <p:nvPr>
            <p:ph idx="4" type="ctrTitle"/>
          </p:nvPr>
        </p:nvSpPr>
        <p:spPr>
          <a:xfrm>
            <a:off x="618825" y="411675"/>
            <a:ext cx="61536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IN">
                <a:solidFill>
                  <a:srgbClr val="000000"/>
                </a:solidFill>
                <a:latin typeface="Times New Roman"/>
                <a:ea typeface="Times New Roman"/>
                <a:cs typeface="Times New Roman"/>
                <a:sym typeface="Times New Roman"/>
              </a:rPr>
              <a:t>MODULE</a:t>
            </a:r>
            <a:endParaRPr>
              <a:solidFill>
                <a:srgbClr val="000000"/>
              </a:solidFill>
              <a:latin typeface="Times New Roman"/>
              <a:ea typeface="Times New Roman"/>
              <a:cs typeface="Times New Roman"/>
              <a:sym typeface="Times New Roman"/>
            </a:endParaRPr>
          </a:p>
        </p:txBody>
      </p:sp>
      <p:sp>
        <p:nvSpPr>
          <p:cNvPr id="194" name="Google Shape;194;p7"/>
          <p:cNvSpPr txBox="1"/>
          <p:nvPr>
            <p:ph idx="1" type="subTitle"/>
          </p:nvPr>
        </p:nvSpPr>
        <p:spPr>
          <a:xfrm>
            <a:off x="1144653" y="989475"/>
            <a:ext cx="6932595" cy="2906397"/>
          </a:xfrm>
          <a:prstGeom prst="rect">
            <a:avLst/>
          </a:prstGeom>
          <a:noFill/>
          <a:ln>
            <a:noFill/>
          </a:ln>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000"/>
              <a:buFont typeface="Noto Sans Symbols"/>
              <a:buChar char="❑"/>
            </a:pPr>
            <a:r>
              <a:rPr lang="en-IN" sz="1400">
                <a:solidFill>
                  <a:srgbClr val="000000"/>
                </a:solidFill>
                <a:latin typeface="Times New Roman"/>
                <a:ea typeface="Times New Roman"/>
                <a:cs typeface="Times New Roman"/>
                <a:sym typeface="Times New Roman"/>
              </a:rPr>
              <a:t>This project is very helpful to both Medicare staff as well as to the public. </a:t>
            </a:r>
            <a:endParaRPr>
              <a:solidFill>
                <a:srgbClr val="000000"/>
              </a:solidFill>
            </a:endParaRPr>
          </a:p>
          <a:p>
            <a:pPr indent="-342900" lvl="0" marL="457200" rtl="0" algn="l">
              <a:lnSpc>
                <a:spcPct val="100000"/>
              </a:lnSpc>
              <a:spcBef>
                <a:spcPts val="0"/>
              </a:spcBef>
              <a:spcAft>
                <a:spcPts val="0"/>
              </a:spcAft>
              <a:buClr>
                <a:srgbClr val="000000"/>
              </a:buClr>
              <a:buSzPts val="1000"/>
              <a:buNone/>
            </a:pPr>
            <a:r>
              <a:rPr lang="en-IN" sz="1400">
                <a:solidFill>
                  <a:srgbClr val="000000"/>
                </a:solidFill>
                <a:latin typeface="Times New Roman"/>
                <a:ea typeface="Times New Roman"/>
                <a:cs typeface="Times New Roman"/>
                <a:sym typeface="Times New Roman"/>
              </a:rPr>
              <a:t>It is having mainly  two modules:</a:t>
            </a:r>
            <a:endParaRPr>
              <a:solidFill>
                <a:srgbClr val="000000"/>
              </a:solidFill>
            </a:endParaRPr>
          </a:p>
          <a:p>
            <a:pPr indent="-342900" lvl="0" marL="457200" rtl="0" algn="l">
              <a:lnSpc>
                <a:spcPct val="100000"/>
              </a:lnSpc>
              <a:spcBef>
                <a:spcPts val="0"/>
              </a:spcBef>
              <a:spcAft>
                <a:spcPts val="0"/>
              </a:spcAft>
              <a:buClr>
                <a:srgbClr val="000000"/>
              </a:buClr>
              <a:buSzPts val="1000"/>
              <a:buNone/>
            </a:pPr>
            <a:r>
              <a:t/>
            </a:r>
            <a:endParaRPr sz="1400">
              <a:solidFill>
                <a:srgbClr val="000000"/>
              </a:solidFill>
              <a:latin typeface="Times New Roman"/>
              <a:ea typeface="Times New Roman"/>
              <a:cs typeface="Times New Roman"/>
              <a:sym typeface="Times New Roman"/>
            </a:endParaRPr>
          </a:p>
          <a:p>
            <a:pPr indent="-342900" lvl="0" marL="457200" rtl="0" algn="l">
              <a:lnSpc>
                <a:spcPct val="100000"/>
              </a:lnSpc>
              <a:spcBef>
                <a:spcPts val="0"/>
              </a:spcBef>
              <a:spcAft>
                <a:spcPts val="0"/>
              </a:spcAft>
              <a:buSzPts val="1000"/>
              <a:buFont typeface="Noto Sans Symbols"/>
              <a:buChar char="⮚"/>
            </a:pPr>
            <a:r>
              <a:rPr lang="en-IN" sz="1400">
                <a:solidFill>
                  <a:srgbClr val="000000"/>
                </a:solidFill>
                <a:latin typeface="Times New Roman"/>
                <a:ea typeface="Times New Roman"/>
                <a:cs typeface="Times New Roman"/>
                <a:sym typeface="Times New Roman"/>
              </a:rPr>
              <a:t>Administration  module: </a:t>
            </a:r>
            <a:endParaRPr>
              <a:solidFill>
                <a:srgbClr val="000000"/>
              </a:solidFill>
            </a:endParaRPr>
          </a:p>
          <a:p>
            <a:pPr indent="-342900" lvl="0" marL="457200" rtl="0" algn="l">
              <a:lnSpc>
                <a:spcPct val="100000"/>
              </a:lnSpc>
              <a:spcBef>
                <a:spcPts val="0"/>
              </a:spcBef>
              <a:spcAft>
                <a:spcPts val="0"/>
              </a:spcAft>
              <a:buClr>
                <a:srgbClr val="000000"/>
              </a:buClr>
              <a:buSzPts val="1000"/>
              <a:buNone/>
            </a:pPr>
            <a:r>
              <a:rPr lang="en-IN" sz="1400">
                <a:solidFill>
                  <a:srgbClr val="000000"/>
                </a:solidFill>
                <a:latin typeface="Times New Roman"/>
                <a:ea typeface="Times New Roman"/>
                <a:cs typeface="Times New Roman"/>
                <a:sym typeface="Times New Roman"/>
              </a:rPr>
              <a:t>Administration module mainly deals with the all the Medicare management such as department, ward, staff, inventory management of the Medicare.</a:t>
            </a:r>
            <a:endParaRPr>
              <a:solidFill>
                <a:srgbClr val="000000"/>
              </a:solidFill>
            </a:endParaRPr>
          </a:p>
          <a:p>
            <a:pPr indent="-342900" lvl="0" marL="457200" rtl="0" algn="l">
              <a:lnSpc>
                <a:spcPct val="100000"/>
              </a:lnSpc>
              <a:spcBef>
                <a:spcPts val="0"/>
              </a:spcBef>
              <a:spcAft>
                <a:spcPts val="0"/>
              </a:spcAft>
              <a:buClr>
                <a:srgbClr val="000000"/>
              </a:buClr>
              <a:buSzPts val="1000"/>
              <a:buNone/>
            </a:pPr>
            <a:r>
              <a:rPr lang="en-IN" sz="1400">
                <a:solidFill>
                  <a:srgbClr val="000000"/>
                </a:solidFill>
                <a:latin typeface="Times New Roman"/>
                <a:ea typeface="Times New Roman"/>
                <a:cs typeface="Times New Roman"/>
                <a:sym typeface="Times New Roman"/>
              </a:rPr>
              <a:t> </a:t>
            </a:r>
            <a:endParaRPr>
              <a:solidFill>
                <a:srgbClr val="000000"/>
              </a:solidFill>
            </a:endParaRPr>
          </a:p>
          <a:p>
            <a:pPr indent="-342900" lvl="0" marL="457200" rtl="0" algn="l">
              <a:lnSpc>
                <a:spcPct val="100000"/>
              </a:lnSpc>
              <a:spcBef>
                <a:spcPts val="0"/>
              </a:spcBef>
              <a:spcAft>
                <a:spcPts val="0"/>
              </a:spcAft>
              <a:buClr>
                <a:srgbClr val="000000"/>
              </a:buClr>
              <a:buSzPts val="1000"/>
              <a:buNone/>
            </a:pPr>
            <a:r>
              <a:t/>
            </a:r>
            <a:endParaRPr sz="1400">
              <a:solidFill>
                <a:srgbClr val="000000"/>
              </a:solidFill>
              <a:latin typeface="Times New Roman"/>
              <a:ea typeface="Times New Roman"/>
              <a:cs typeface="Times New Roman"/>
              <a:sym typeface="Times New Roman"/>
            </a:endParaRPr>
          </a:p>
          <a:p>
            <a:pPr indent="-342900" lvl="0" marL="457200" rtl="0" algn="l">
              <a:lnSpc>
                <a:spcPct val="100000"/>
              </a:lnSpc>
              <a:spcBef>
                <a:spcPts val="0"/>
              </a:spcBef>
              <a:spcAft>
                <a:spcPts val="0"/>
              </a:spcAft>
              <a:buClr>
                <a:srgbClr val="000000"/>
              </a:buClr>
              <a:buSzPts val="1000"/>
              <a:buNone/>
            </a:pPr>
            <a:r>
              <a:t/>
            </a:r>
            <a:endParaRPr sz="1400">
              <a:solidFill>
                <a:srgbClr val="000000"/>
              </a:solidFill>
              <a:latin typeface="Times New Roman"/>
              <a:ea typeface="Times New Roman"/>
              <a:cs typeface="Times New Roman"/>
              <a:sym typeface="Times New Roman"/>
            </a:endParaRPr>
          </a:p>
          <a:p>
            <a:pPr indent="-342900" lvl="0" marL="457200" rtl="0" algn="l">
              <a:lnSpc>
                <a:spcPct val="100000"/>
              </a:lnSpc>
              <a:spcBef>
                <a:spcPts val="0"/>
              </a:spcBef>
              <a:spcAft>
                <a:spcPts val="0"/>
              </a:spcAft>
              <a:buSzPts val="1000"/>
              <a:buFont typeface="Noto Sans Symbols"/>
              <a:buChar char="⮚"/>
            </a:pPr>
            <a:r>
              <a:rPr lang="en-IN" sz="1400">
                <a:solidFill>
                  <a:srgbClr val="000000"/>
                </a:solidFill>
                <a:latin typeface="Times New Roman"/>
                <a:ea typeface="Times New Roman"/>
                <a:cs typeface="Times New Roman"/>
                <a:sym typeface="Times New Roman"/>
              </a:rPr>
              <a:t>Client module:</a:t>
            </a:r>
            <a:endParaRPr>
              <a:solidFill>
                <a:srgbClr val="000000"/>
              </a:solidFill>
            </a:endParaRPr>
          </a:p>
          <a:p>
            <a:pPr indent="-342900" lvl="0" marL="457200" rtl="0" algn="l">
              <a:lnSpc>
                <a:spcPct val="100000"/>
              </a:lnSpc>
              <a:spcBef>
                <a:spcPts val="0"/>
              </a:spcBef>
              <a:spcAft>
                <a:spcPts val="0"/>
              </a:spcAft>
              <a:buClr>
                <a:srgbClr val="000000"/>
              </a:buClr>
              <a:buSzPts val="1000"/>
              <a:buNone/>
            </a:pPr>
            <a:r>
              <a:rPr lang="en-IN" sz="1400">
                <a:solidFill>
                  <a:srgbClr val="000000"/>
                </a:solidFill>
                <a:latin typeface="Times New Roman"/>
                <a:ea typeface="Times New Roman"/>
                <a:cs typeface="Times New Roman"/>
                <a:sym typeface="Times New Roman"/>
              </a:rPr>
              <a:t>Client module mainly includes doctors  , patients etc. </a:t>
            </a:r>
            <a:endParaRPr>
              <a:solidFill>
                <a:srgbClr val="000000"/>
              </a:solidFill>
            </a:endParaRPr>
          </a:p>
        </p:txBody>
      </p:sp>
      <p:cxnSp>
        <p:nvCxnSpPr>
          <p:cNvPr id="195" name="Google Shape;195;p7"/>
          <p:cNvCxnSpPr/>
          <p:nvPr/>
        </p:nvCxnSpPr>
        <p:spPr>
          <a:xfrm>
            <a:off x="956320" y="1484926"/>
            <a:ext cx="2518500" cy="2202000"/>
          </a:xfrm>
          <a:prstGeom prst="bentConnector3">
            <a:avLst>
              <a:gd fmla="val -9076" name="adj1"/>
            </a:avLst>
          </a:prstGeom>
          <a:noFill/>
          <a:ln cap="flat" cmpd="sng" w="9525">
            <a:solidFill>
              <a:schemeClr val="accent2"/>
            </a:solidFill>
            <a:prstDash val="solid"/>
            <a:round/>
            <a:headEnd len="sm" w="sm" type="none"/>
            <a:tailEnd len="sm" w="sm" type="none"/>
          </a:ln>
        </p:spPr>
      </p:cxnSp>
      <p:cxnSp>
        <p:nvCxnSpPr>
          <p:cNvPr id="196" name="Google Shape;196;p7"/>
          <p:cNvCxnSpPr/>
          <p:nvPr/>
        </p:nvCxnSpPr>
        <p:spPr>
          <a:xfrm rot="5400000">
            <a:off x="6332479" y="2193525"/>
            <a:ext cx="2563800" cy="1146600"/>
          </a:xfrm>
          <a:prstGeom prst="bentConnector4">
            <a:avLst>
              <a:gd fmla="val 0" name="adj1"/>
              <a:gd fmla="val 0" name="adj2"/>
            </a:avLst>
          </a:prstGeom>
          <a:noFill/>
          <a:ln cap="flat" cmpd="sng" w="9525">
            <a:solidFill>
              <a:schemeClr val="accent3"/>
            </a:solidFill>
            <a:prstDash val="solid"/>
            <a:round/>
            <a:headEnd len="sm" w="sm" type="none"/>
            <a:tailEnd len="sm" w="sm" type="none"/>
          </a:ln>
        </p:spPr>
      </p:cxnSp>
      <p:sp>
        <p:nvSpPr>
          <p:cNvPr id="197" name="Google Shape;197;p7"/>
          <p:cNvSpPr/>
          <p:nvPr/>
        </p:nvSpPr>
        <p:spPr>
          <a:xfrm>
            <a:off x="923634" y="3637035"/>
            <a:ext cx="121172" cy="121198"/>
          </a:xfrm>
          <a:custGeom>
            <a:rect b="b" l="l" r="r" t="t"/>
            <a:pathLst>
              <a:path extrusionOk="0" h="4625" w="4624">
                <a:moveTo>
                  <a:pt x="0" y="1"/>
                </a:moveTo>
                <a:lnTo>
                  <a:pt x="0" y="4624"/>
                </a:lnTo>
                <a:lnTo>
                  <a:pt x="4624" y="4624"/>
                </a:lnTo>
                <a:lnTo>
                  <a:pt x="462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7"/>
          <p:cNvSpPr/>
          <p:nvPr/>
        </p:nvSpPr>
        <p:spPr>
          <a:xfrm>
            <a:off x="8282034" y="2960760"/>
            <a:ext cx="121172" cy="121198"/>
          </a:xfrm>
          <a:custGeom>
            <a:rect b="b" l="l" r="r" t="t"/>
            <a:pathLst>
              <a:path extrusionOk="0" h="4625" w="4624">
                <a:moveTo>
                  <a:pt x="0" y="1"/>
                </a:moveTo>
                <a:lnTo>
                  <a:pt x="0" y="4624"/>
                </a:lnTo>
                <a:lnTo>
                  <a:pt x="4624" y="4624"/>
                </a:lnTo>
                <a:lnTo>
                  <a:pt x="462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FFFF"/>
        </a:solidFill>
      </p:bgPr>
    </p:bg>
    <p:spTree>
      <p:nvGrpSpPr>
        <p:cNvPr id="202" name="Shape 202"/>
        <p:cNvGrpSpPr/>
        <p:nvPr/>
      </p:nvGrpSpPr>
      <p:grpSpPr>
        <a:xfrm>
          <a:off x="0" y="0"/>
          <a:ext cx="0" cy="0"/>
          <a:chOff x="0" y="0"/>
          <a:chExt cx="0" cy="0"/>
        </a:xfrm>
      </p:grpSpPr>
      <p:sp>
        <p:nvSpPr>
          <p:cNvPr id="203" name="Google Shape;203;p8"/>
          <p:cNvSpPr txBox="1"/>
          <p:nvPr/>
        </p:nvSpPr>
        <p:spPr>
          <a:xfrm>
            <a:off x="540515" y="416362"/>
            <a:ext cx="7710600" cy="482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b="0" i="0" lang="en-IN" sz="2400" u="none" cap="none" strike="noStrike">
                <a:solidFill>
                  <a:schemeClr val="dk1"/>
                </a:solidFill>
                <a:latin typeface="Times New Roman"/>
                <a:ea typeface="Times New Roman"/>
                <a:cs typeface="Times New Roman"/>
                <a:sym typeface="Times New Roman"/>
              </a:rPr>
              <a:t>SYSTEM ARCHITECTURE</a:t>
            </a:r>
            <a:endParaRPr b="0" i="0" sz="2400" u="none" cap="none" strike="noStrike">
              <a:solidFill>
                <a:schemeClr val="dk1"/>
              </a:solidFill>
              <a:latin typeface="Times New Roman"/>
              <a:ea typeface="Times New Roman"/>
              <a:cs typeface="Times New Roman"/>
              <a:sym typeface="Times New Roman"/>
            </a:endParaRPr>
          </a:p>
        </p:txBody>
      </p:sp>
      <p:pic>
        <p:nvPicPr>
          <p:cNvPr id="204" name="Google Shape;204;p8"/>
          <p:cNvPicPr preferRelativeResize="0"/>
          <p:nvPr/>
        </p:nvPicPr>
        <p:blipFill rotWithShape="1">
          <a:blip r:embed="rId3">
            <a:alphaModFix/>
          </a:blip>
          <a:srcRect b="0" l="0" r="0" t="0"/>
          <a:stretch/>
        </p:blipFill>
        <p:spPr>
          <a:xfrm>
            <a:off x="1765979" y="898763"/>
            <a:ext cx="5032690" cy="3828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descr="Programming code abstract technology background of software deve ..." id="209" name="Google Shape;209;p9"/>
          <p:cNvPicPr preferRelativeResize="0"/>
          <p:nvPr/>
        </p:nvPicPr>
        <p:blipFill rotWithShape="1">
          <a:blip r:embed="rId3">
            <a:alphaModFix/>
          </a:blip>
          <a:srcRect b="0" l="0" r="0" t="0"/>
          <a:stretch/>
        </p:blipFill>
        <p:spPr>
          <a:xfrm>
            <a:off x="0" y="-3810"/>
            <a:ext cx="9144000" cy="5147310"/>
          </a:xfrm>
          <a:prstGeom prst="rect">
            <a:avLst/>
          </a:prstGeom>
          <a:noFill/>
          <a:ln>
            <a:noFill/>
          </a:ln>
        </p:spPr>
      </p:pic>
      <p:sp>
        <p:nvSpPr>
          <p:cNvPr id="210" name="Google Shape;210;p9"/>
          <p:cNvSpPr txBox="1"/>
          <p:nvPr/>
        </p:nvSpPr>
        <p:spPr>
          <a:xfrm>
            <a:off x="3924300" y="3573840"/>
            <a:ext cx="5219700"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800" u="none" cap="none" strike="noStrike">
                <a:solidFill>
                  <a:schemeClr val="lt1"/>
                </a:solidFill>
                <a:latin typeface="Times New Roman"/>
                <a:ea typeface="Times New Roman"/>
                <a:cs typeface="Times New Roman"/>
                <a:sym typeface="Times New Roman"/>
              </a:rPr>
              <a:t>PROGRAMMERS VIEW</a:t>
            </a:r>
            <a:endParaRPr b="1" i="0" sz="4800" u="none" cap="none" strike="noStrike">
              <a:solidFill>
                <a:schemeClr val="lt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Sana Dz</dc:creator>
</cp:coreProperties>
</file>